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embeddedFontLst>
    <p:embeddedFont>
      <p:font typeface="Nixie One"/>
      <p:regular r:id="rId40"/>
    </p:embeddedFont>
    <p:embeddedFont>
      <p:font typeface="Inconsolata"/>
      <p:regular r:id="rId41"/>
      <p:bold r:id="rId42"/>
    </p:embeddedFont>
    <p:embeddedFont>
      <p:font typeface="Questrial"/>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NixieOne-regular.fntdata"/><Relationship Id="rId20" Type="http://schemas.openxmlformats.org/officeDocument/2006/relationships/slide" Target="slides/slide16.xml"/><Relationship Id="rId42" Type="http://schemas.openxmlformats.org/officeDocument/2006/relationships/font" Target="fonts/Inconsolata-bold.fntdata"/><Relationship Id="rId41" Type="http://schemas.openxmlformats.org/officeDocument/2006/relationships/font" Target="fonts/Inconsolata-regular.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Questrial-regular.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72" name="Shape 27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77" name="Shape 37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405" name="Shape 4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Shape 41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13" name="Shape 41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425" name="Shape 4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33" name="Shape 43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Shape 44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45" name="Shape 44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Shape 45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451" name="Shape 4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459" name="Shape 4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Shape 46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467" name="Shape 4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4" name="Shape 4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0" name="Shape 4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Shape 4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5" name="Shape 4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1" name="Shape 4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Shape 4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6" name="Shape 4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Shape 50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02" name="Shape 5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Shape 5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8" name="Shape 5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Shape 5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4" name="Shape 5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Shape 51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520" name="Shape 5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04" name="Shape 30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16" name="Shape 31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22" name="Shape 32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28" name="Shape 32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p:bg>
      <p:bgPr>
        <a:solidFill>
          <a:srgbClr val="432E64"/>
        </a:solidFill>
      </p:bgPr>
    </p:bg>
    <p:spTree>
      <p:nvGrpSpPr>
        <p:cNvPr id="8" name="Shape 8"/>
        <p:cNvGrpSpPr/>
        <p:nvPr/>
      </p:nvGrpSpPr>
      <p:grpSpPr>
        <a:xfrm>
          <a:off x="0" y="0"/>
          <a:ext cx="0" cy="0"/>
          <a:chOff x="0" y="0"/>
          <a:chExt cx="0" cy="0"/>
        </a:xfrm>
      </p:grpSpPr>
      <p:sp>
        <p:nvSpPr>
          <p:cNvPr id="9" name="Shape 9"/>
          <p:cNvSpPr/>
          <p:nvPr/>
        </p:nvSpPr>
        <p:spPr>
          <a:xfrm>
            <a:off x="5642650" y="1196950"/>
            <a:ext cx="1796700" cy="1796700"/>
          </a:xfrm>
          <a:prstGeom prst="ellipse">
            <a:avLst/>
          </a:prstGeom>
          <a:solidFill>
            <a:srgbClr val="51387A"/>
          </a:solidFill>
          <a:ln>
            <a:noFill/>
          </a:ln>
        </p:spPr>
        <p:txBody>
          <a:bodyPr anchorCtr="0" anchor="ctr" bIns="91425" lIns="91425" rIns="91425" tIns="91425">
            <a:noAutofit/>
          </a:bodyPr>
          <a:lstStyle/>
          <a:p>
            <a:pPr lvl="0">
              <a:spcBef>
                <a:spcPts val="0"/>
              </a:spcBef>
              <a:buNone/>
            </a:pPr>
            <a:r>
              <a:t/>
            </a:r>
            <a:endParaRPr/>
          </a:p>
        </p:txBody>
      </p:sp>
      <p:sp>
        <p:nvSpPr>
          <p:cNvPr id="10" name="Shape 10"/>
          <p:cNvSpPr/>
          <p:nvPr/>
        </p:nvSpPr>
        <p:spPr>
          <a:xfrm>
            <a:off x="8761400" y="1539875"/>
            <a:ext cx="505800" cy="505800"/>
          </a:xfrm>
          <a:prstGeom prst="ellipse">
            <a:avLst/>
          </a:prstGeom>
          <a:solidFill>
            <a:srgbClr val="FF9900"/>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a:off x="2955250" y="3661200"/>
            <a:ext cx="1159800" cy="1159800"/>
          </a:xfrm>
          <a:prstGeom prst="ellipse">
            <a:avLst/>
          </a:prstGeom>
          <a:noFill/>
          <a:ln cap="flat" cmpd="sng" w="9525">
            <a:solidFill>
              <a:srgbClr val="C20E9B"/>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7845352" y="1685552"/>
            <a:ext cx="1559611" cy="1559611"/>
          </a:xfrm>
          <a:custGeom>
            <a:pathLst>
              <a:path extrusionOk="0" h="73610" w="73610">
                <a:moveTo>
                  <a:pt x="43502" y="603"/>
                </a:moveTo>
                <a:lnTo>
                  <a:pt x="64801" y="12851"/>
                </a:lnTo>
                <a:lnTo>
                  <a:pt x="63775" y="11705"/>
                </a:lnTo>
                <a:lnTo>
                  <a:pt x="62689" y="10619"/>
                </a:lnTo>
                <a:lnTo>
                  <a:pt x="61542" y="9533"/>
                </a:lnTo>
                <a:lnTo>
                  <a:pt x="60396" y="8507"/>
                </a:lnTo>
                <a:lnTo>
                  <a:pt x="59189" y="7542"/>
                </a:lnTo>
                <a:lnTo>
                  <a:pt x="57922" y="6637"/>
                </a:lnTo>
                <a:lnTo>
                  <a:pt x="56655" y="5792"/>
                </a:lnTo>
                <a:lnTo>
                  <a:pt x="55328" y="4948"/>
                </a:lnTo>
                <a:lnTo>
                  <a:pt x="53940" y="4223"/>
                </a:lnTo>
                <a:lnTo>
                  <a:pt x="52552" y="3499"/>
                </a:lnTo>
                <a:lnTo>
                  <a:pt x="51104" y="2896"/>
                </a:lnTo>
                <a:lnTo>
                  <a:pt x="49656" y="2293"/>
                </a:lnTo>
                <a:lnTo>
                  <a:pt x="48148" y="1750"/>
                </a:lnTo>
                <a:lnTo>
                  <a:pt x="46640" y="1327"/>
                </a:lnTo>
                <a:lnTo>
                  <a:pt x="45131" y="905"/>
                </a:lnTo>
                <a:lnTo>
                  <a:pt x="43502" y="603"/>
                </a:lnTo>
                <a:close/>
                <a:moveTo>
                  <a:pt x="36805" y="0"/>
                </a:moveTo>
                <a:lnTo>
                  <a:pt x="34693" y="60"/>
                </a:lnTo>
                <a:lnTo>
                  <a:pt x="32642" y="241"/>
                </a:lnTo>
                <a:lnTo>
                  <a:pt x="70593" y="22143"/>
                </a:lnTo>
                <a:lnTo>
                  <a:pt x="70593" y="22143"/>
                </a:lnTo>
                <a:lnTo>
                  <a:pt x="69688" y="20212"/>
                </a:lnTo>
                <a:lnTo>
                  <a:pt x="68662" y="18342"/>
                </a:lnTo>
                <a:lnTo>
                  <a:pt x="36865" y="0"/>
                </a:lnTo>
                <a:close/>
                <a:moveTo>
                  <a:pt x="28358" y="965"/>
                </a:moveTo>
                <a:lnTo>
                  <a:pt x="26789" y="1388"/>
                </a:lnTo>
                <a:lnTo>
                  <a:pt x="25220" y="1870"/>
                </a:lnTo>
                <a:lnTo>
                  <a:pt x="72886" y="29383"/>
                </a:lnTo>
                <a:lnTo>
                  <a:pt x="72524" y="27754"/>
                </a:lnTo>
                <a:lnTo>
                  <a:pt x="72101" y="26186"/>
                </a:lnTo>
                <a:lnTo>
                  <a:pt x="28358" y="965"/>
                </a:lnTo>
                <a:close/>
                <a:moveTo>
                  <a:pt x="21842" y="3137"/>
                </a:moveTo>
                <a:lnTo>
                  <a:pt x="20574" y="3741"/>
                </a:lnTo>
                <a:lnTo>
                  <a:pt x="19368" y="4344"/>
                </a:lnTo>
                <a:lnTo>
                  <a:pt x="73610" y="35719"/>
                </a:lnTo>
                <a:lnTo>
                  <a:pt x="73549" y="34271"/>
                </a:lnTo>
                <a:lnTo>
                  <a:pt x="73429" y="32883"/>
                </a:lnTo>
                <a:lnTo>
                  <a:pt x="21842" y="3137"/>
                </a:lnTo>
                <a:close/>
                <a:moveTo>
                  <a:pt x="16592" y="6034"/>
                </a:moveTo>
                <a:lnTo>
                  <a:pt x="15567" y="6758"/>
                </a:lnTo>
                <a:lnTo>
                  <a:pt x="14541" y="7482"/>
                </a:lnTo>
                <a:lnTo>
                  <a:pt x="73308" y="41451"/>
                </a:lnTo>
                <a:lnTo>
                  <a:pt x="73489" y="40184"/>
                </a:lnTo>
                <a:lnTo>
                  <a:pt x="73549" y="38916"/>
                </a:lnTo>
                <a:lnTo>
                  <a:pt x="16592" y="6034"/>
                </a:lnTo>
                <a:close/>
                <a:moveTo>
                  <a:pt x="12188" y="9412"/>
                </a:moveTo>
                <a:lnTo>
                  <a:pt x="11343" y="10197"/>
                </a:lnTo>
                <a:lnTo>
                  <a:pt x="10438" y="11041"/>
                </a:lnTo>
                <a:lnTo>
                  <a:pt x="72282" y="46760"/>
                </a:lnTo>
                <a:lnTo>
                  <a:pt x="72584" y="45553"/>
                </a:lnTo>
                <a:lnTo>
                  <a:pt x="72825" y="44407"/>
                </a:lnTo>
                <a:lnTo>
                  <a:pt x="12188" y="9412"/>
                </a:lnTo>
                <a:close/>
                <a:moveTo>
                  <a:pt x="8568" y="13214"/>
                </a:moveTo>
                <a:lnTo>
                  <a:pt x="7783" y="14119"/>
                </a:lnTo>
                <a:lnTo>
                  <a:pt x="7120" y="15024"/>
                </a:lnTo>
                <a:lnTo>
                  <a:pt x="70532" y="51647"/>
                </a:lnTo>
                <a:lnTo>
                  <a:pt x="70955" y="50561"/>
                </a:lnTo>
                <a:lnTo>
                  <a:pt x="71377" y="49475"/>
                </a:lnTo>
                <a:lnTo>
                  <a:pt x="8568" y="13214"/>
                </a:lnTo>
                <a:close/>
                <a:moveTo>
                  <a:pt x="5551" y="17377"/>
                </a:moveTo>
                <a:lnTo>
                  <a:pt x="4948" y="18342"/>
                </a:lnTo>
                <a:lnTo>
                  <a:pt x="4344" y="19368"/>
                </a:lnTo>
                <a:lnTo>
                  <a:pt x="68119" y="56172"/>
                </a:lnTo>
                <a:lnTo>
                  <a:pt x="68722" y="55207"/>
                </a:lnTo>
                <a:lnTo>
                  <a:pt x="69265" y="54181"/>
                </a:lnTo>
                <a:lnTo>
                  <a:pt x="5551" y="17377"/>
                </a:lnTo>
                <a:close/>
                <a:moveTo>
                  <a:pt x="3137" y="21902"/>
                </a:moveTo>
                <a:lnTo>
                  <a:pt x="2655" y="22988"/>
                </a:lnTo>
                <a:lnTo>
                  <a:pt x="2232" y="24074"/>
                </a:lnTo>
                <a:lnTo>
                  <a:pt x="65102" y="60336"/>
                </a:lnTo>
                <a:lnTo>
                  <a:pt x="65826" y="59431"/>
                </a:lnTo>
                <a:lnTo>
                  <a:pt x="66550" y="58526"/>
                </a:lnTo>
                <a:lnTo>
                  <a:pt x="3137" y="21902"/>
                </a:lnTo>
                <a:close/>
                <a:moveTo>
                  <a:pt x="1388" y="26789"/>
                </a:moveTo>
                <a:lnTo>
                  <a:pt x="1026" y="27935"/>
                </a:lnTo>
                <a:lnTo>
                  <a:pt x="784" y="29142"/>
                </a:lnTo>
                <a:lnTo>
                  <a:pt x="61422" y="64137"/>
                </a:lnTo>
                <a:lnTo>
                  <a:pt x="62327" y="63352"/>
                </a:lnTo>
                <a:lnTo>
                  <a:pt x="63172" y="62447"/>
                </a:lnTo>
                <a:lnTo>
                  <a:pt x="1388" y="26789"/>
                </a:lnTo>
                <a:close/>
                <a:moveTo>
                  <a:pt x="302" y="32038"/>
                </a:moveTo>
                <a:lnTo>
                  <a:pt x="121" y="33366"/>
                </a:lnTo>
                <a:lnTo>
                  <a:pt x="60" y="34633"/>
                </a:lnTo>
                <a:lnTo>
                  <a:pt x="57078" y="67516"/>
                </a:lnTo>
                <a:lnTo>
                  <a:pt x="58103" y="66792"/>
                </a:lnTo>
                <a:lnTo>
                  <a:pt x="59189" y="66068"/>
                </a:lnTo>
                <a:lnTo>
                  <a:pt x="302" y="32038"/>
                </a:lnTo>
                <a:close/>
                <a:moveTo>
                  <a:pt x="0" y="37830"/>
                </a:moveTo>
                <a:lnTo>
                  <a:pt x="60" y="39218"/>
                </a:lnTo>
                <a:lnTo>
                  <a:pt x="181" y="40606"/>
                </a:lnTo>
                <a:lnTo>
                  <a:pt x="51828" y="70412"/>
                </a:lnTo>
                <a:lnTo>
                  <a:pt x="53095" y="69808"/>
                </a:lnTo>
                <a:lnTo>
                  <a:pt x="54362" y="69205"/>
                </a:lnTo>
                <a:lnTo>
                  <a:pt x="0" y="37830"/>
                </a:lnTo>
                <a:close/>
                <a:moveTo>
                  <a:pt x="724" y="44166"/>
                </a:moveTo>
                <a:lnTo>
                  <a:pt x="1086" y="45734"/>
                </a:lnTo>
                <a:lnTo>
                  <a:pt x="1508" y="47303"/>
                </a:lnTo>
                <a:lnTo>
                  <a:pt x="45372" y="72644"/>
                </a:lnTo>
                <a:lnTo>
                  <a:pt x="46941" y="72222"/>
                </a:lnTo>
                <a:lnTo>
                  <a:pt x="48510" y="71739"/>
                </a:lnTo>
                <a:lnTo>
                  <a:pt x="724" y="44166"/>
                </a:lnTo>
                <a:close/>
                <a:moveTo>
                  <a:pt x="8688" y="60577"/>
                </a:moveTo>
                <a:lnTo>
                  <a:pt x="9714" y="61723"/>
                </a:lnTo>
                <a:lnTo>
                  <a:pt x="10800" y="62870"/>
                </a:lnTo>
                <a:lnTo>
                  <a:pt x="11946" y="63956"/>
                </a:lnTo>
                <a:lnTo>
                  <a:pt x="13153" y="64981"/>
                </a:lnTo>
                <a:lnTo>
                  <a:pt x="14360" y="66007"/>
                </a:lnTo>
                <a:lnTo>
                  <a:pt x="15627" y="66912"/>
                </a:lnTo>
                <a:lnTo>
                  <a:pt x="16954" y="67817"/>
                </a:lnTo>
                <a:lnTo>
                  <a:pt x="18282" y="68662"/>
                </a:lnTo>
                <a:lnTo>
                  <a:pt x="19669" y="69386"/>
                </a:lnTo>
                <a:lnTo>
                  <a:pt x="21118" y="70110"/>
                </a:lnTo>
                <a:lnTo>
                  <a:pt x="22566" y="70774"/>
                </a:lnTo>
                <a:lnTo>
                  <a:pt x="24074" y="71377"/>
                </a:lnTo>
                <a:lnTo>
                  <a:pt x="25582" y="71860"/>
                </a:lnTo>
                <a:lnTo>
                  <a:pt x="27151" y="72342"/>
                </a:lnTo>
                <a:lnTo>
                  <a:pt x="28720" y="72704"/>
                </a:lnTo>
                <a:lnTo>
                  <a:pt x="30289" y="73066"/>
                </a:lnTo>
                <a:lnTo>
                  <a:pt x="8688" y="60577"/>
                </a:lnTo>
                <a:close/>
                <a:moveTo>
                  <a:pt x="2956" y="51346"/>
                </a:moveTo>
                <a:lnTo>
                  <a:pt x="3861" y="53276"/>
                </a:lnTo>
                <a:lnTo>
                  <a:pt x="4887" y="55147"/>
                </a:lnTo>
                <a:lnTo>
                  <a:pt x="36865" y="73609"/>
                </a:lnTo>
                <a:lnTo>
                  <a:pt x="38977" y="73549"/>
                </a:lnTo>
                <a:lnTo>
                  <a:pt x="41089" y="73368"/>
                </a:lnTo>
                <a:lnTo>
                  <a:pt x="2956" y="51346"/>
                </a:lnTo>
                <a:close/>
              </a:path>
            </a:pathLst>
          </a:custGeom>
          <a:solidFill>
            <a:srgbClr val="6D9EEB"/>
          </a:solidFill>
          <a:ln>
            <a:noFill/>
          </a:ln>
        </p:spPr>
        <p:txBody>
          <a:bodyPr anchorCtr="0" anchor="ctr" bIns="91425" lIns="91425" rIns="91425" tIns="91425">
            <a:noAutofit/>
          </a:bodyPr>
          <a:lstStyle/>
          <a:p>
            <a:pPr lvl="0" rtl="0">
              <a:spcBef>
                <a:spcPts val="0"/>
              </a:spcBef>
              <a:buNone/>
            </a:pPr>
            <a:r>
              <a:t/>
            </a:r>
            <a:endParaRPr>
              <a:solidFill>
                <a:srgbClr val="00B4C2"/>
              </a:solidFill>
            </a:endParaRPr>
          </a:p>
        </p:txBody>
      </p:sp>
      <p:sp>
        <p:nvSpPr>
          <p:cNvPr id="13" name="Shape 13"/>
          <p:cNvSpPr/>
          <p:nvPr/>
        </p:nvSpPr>
        <p:spPr>
          <a:xfrm>
            <a:off x="6736350" y="1301392"/>
            <a:ext cx="1159800" cy="1003499"/>
          </a:xfrm>
          <a:prstGeom prst="triangle">
            <a:avLst>
              <a:gd fmla="val 50000" name="adj"/>
            </a:avLst>
          </a:prstGeom>
          <a:noFill/>
          <a:ln cap="flat" cmpd="sng" w="9525">
            <a:solidFill>
              <a:srgbClr val="C20E9B"/>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 name="Shape 14"/>
          <p:cNvSpPr/>
          <p:nvPr/>
        </p:nvSpPr>
        <p:spPr>
          <a:xfrm rot="-10799123">
            <a:off x="-359855" y="1954147"/>
            <a:ext cx="1176000" cy="1117800"/>
          </a:xfrm>
          <a:prstGeom prst="pentagon">
            <a:avLst>
              <a:gd fmla="val 105146" name="hf"/>
              <a:gd fmla="val 110557" name="vf"/>
            </a:avLst>
          </a:prstGeom>
          <a:noFill/>
          <a:ln cap="flat" cmpd="sng" w="114300">
            <a:solidFill>
              <a:srgbClr val="FF9900"/>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 name="Shape 15"/>
          <p:cNvSpPr/>
          <p:nvPr/>
        </p:nvSpPr>
        <p:spPr>
          <a:xfrm rot="-899880">
            <a:off x="1365793" y="1978994"/>
            <a:ext cx="1829315" cy="1738722"/>
          </a:xfrm>
          <a:prstGeom prst="pentagon">
            <a:avLst>
              <a:gd fmla="val 105146" name="hf"/>
              <a:gd fmla="val 110557" name="vf"/>
            </a:avLst>
          </a:prstGeom>
          <a:solidFill>
            <a:srgbClr val="51387A"/>
          </a:solidFill>
          <a:ln>
            <a:noFill/>
          </a:ln>
        </p:spPr>
        <p:txBody>
          <a:bodyPr anchorCtr="0" anchor="ctr" bIns="91425" lIns="91425" rIns="91425" tIns="91425">
            <a:noAutofit/>
          </a:bodyPr>
          <a:lstStyle/>
          <a:p>
            <a:pPr lvl="0">
              <a:spcBef>
                <a:spcPts val="0"/>
              </a:spcBef>
              <a:buNone/>
            </a:pPr>
            <a:r>
              <a:t/>
            </a:r>
            <a:endParaRPr/>
          </a:p>
        </p:txBody>
      </p:sp>
      <p:sp>
        <p:nvSpPr>
          <p:cNvPr id="16" name="Shape 16"/>
          <p:cNvSpPr/>
          <p:nvPr/>
        </p:nvSpPr>
        <p:spPr>
          <a:xfrm>
            <a:off x="1592400" y="904800"/>
            <a:ext cx="1796700" cy="1796700"/>
          </a:xfrm>
          <a:prstGeom prst="ellipse">
            <a:avLst/>
          </a:prstGeom>
          <a:noFill/>
          <a:ln cap="flat" cmpd="sng" w="9525">
            <a:solidFill>
              <a:srgbClr val="6D9EEB"/>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 name="Shape 17"/>
          <p:cNvSpPr/>
          <p:nvPr/>
        </p:nvSpPr>
        <p:spPr>
          <a:xfrm>
            <a:off x="229199" y="3014524"/>
            <a:ext cx="1226592" cy="1226592"/>
          </a:xfrm>
          <a:custGeom>
            <a:pathLst>
              <a:path extrusionOk="0" h="75903" w="75903">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18" name="Shape 18"/>
          <p:cNvSpPr/>
          <p:nvPr/>
        </p:nvSpPr>
        <p:spPr>
          <a:xfrm>
            <a:off x="396172" y="1378559"/>
            <a:ext cx="1424721" cy="1424721"/>
          </a:xfrm>
          <a:custGeom>
            <a:pathLst>
              <a:path extrusionOk="0" h="73610" w="73610">
                <a:moveTo>
                  <a:pt x="43502" y="603"/>
                </a:moveTo>
                <a:lnTo>
                  <a:pt x="64801" y="12851"/>
                </a:lnTo>
                <a:lnTo>
                  <a:pt x="63775" y="11705"/>
                </a:lnTo>
                <a:lnTo>
                  <a:pt x="62689" y="10619"/>
                </a:lnTo>
                <a:lnTo>
                  <a:pt x="61542" y="9533"/>
                </a:lnTo>
                <a:lnTo>
                  <a:pt x="60396" y="8507"/>
                </a:lnTo>
                <a:lnTo>
                  <a:pt x="59189" y="7542"/>
                </a:lnTo>
                <a:lnTo>
                  <a:pt x="57922" y="6637"/>
                </a:lnTo>
                <a:lnTo>
                  <a:pt x="56655" y="5792"/>
                </a:lnTo>
                <a:lnTo>
                  <a:pt x="55328" y="4948"/>
                </a:lnTo>
                <a:lnTo>
                  <a:pt x="53940" y="4223"/>
                </a:lnTo>
                <a:lnTo>
                  <a:pt x="52552" y="3499"/>
                </a:lnTo>
                <a:lnTo>
                  <a:pt x="51104" y="2896"/>
                </a:lnTo>
                <a:lnTo>
                  <a:pt x="49656" y="2293"/>
                </a:lnTo>
                <a:lnTo>
                  <a:pt x="48148" y="1750"/>
                </a:lnTo>
                <a:lnTo>
                  <a:pt x="46640" y="1327"/>
                </a:lnTo>
                <a:lnTo>
                  <a:pt x="45131" y="905"/>
                </a:lnTo>
                <a:lnTo>
                  <a:pt x="43502" y="603"/>
                </a:lnTo>
                <a:close/>
                <a:moveTo>
                  <a:pt x="36805" y="0"/>
                </a:moveTo>
                <a:lnTo>
                  <a:pt x="34693" y="60"/>
                </a:lnTo>
                <a:lnTo>
                  <a:pt x="32642" y="241"/>
                </a:lnTo>
                <a:lnTo>
                  <a:pt x="70593" y="22143"/>
                </a:lnTo>
                <a:lnTo>
                  <a:pt x="70593" y="22143"/>
                </a:lnTo>
                <a:lnTo>
                  <a:pt x="69688" y="20212"/>
                </a:lnTo>
                <a:lnTo>
                  <a:pt x="68662" y="18342"/>
                </a:lnTo>
                <a:lnTo>
                  <a:pt x="36865" y="0"/>
                </a:lnTo>
                <a:close/>
                <a:moveTo>
                  <a:pt x="28358" y="965"/>
                </a:moveTo>
                <a:lnTo>
                  <a:pt x="26789" y="1388"/>
                </a:lnTo>
                <a:lnTo>
                  <a:pt x="25220" y="1870"/>
                </a:lnTo>
                <a:lnTo>
                  <a:pt x="72886" y="29383"/>
                </a:lnTo>
                <a:lnTo>
                  <a:pt x="72524" y="27754"/>
                </a:lnTo>
                <a:lnTo>
                  <a:pt x="72101" y="26186"/>
                </a:lnTo>
                <a:lnTo>
                  <a:pt x="28358" y="965"/>
                </a:lnTo>
                <a:close/>
                <a:moveTo>
                  <a:pt x="21842" y="3137"/>
                </a:moveTo>
                <a:lnTo>
                  <a:pt x="20574" y="3741"/>
                </a:lnTo>
                <a:lnTo>
                  <a:pt x="19368" y="4344"/>
                </a:lnTo>
                <a:lnTo>
                  <a:pt x="73610" y="35719"/>
                </a:lnTo>
                <a:lnTo>
                  <a:pt x="73549" y="34271"/>
                </a:lnTo>
                <a:lnTo>
                  <a:pt x="73429" y="32883"/>
                </a:lnTo>
                <a:lnTo>
                  <a:pt x="21842" y="3137"/>
                </a:lnTo>
                <a:close/>
                <a:moveTo>
                  <a:pt x="16592" y="6034"/>
                </a:moveTo>
                <a:lnTo>
                  <a:pt x="15567" y="6758"/>
                </a:lnTo>
                <a:lnTo>
                  <a:pt x="14541" y="7482"/>
                </a:lnTo>
                <a:lnTo>
                  <a:pt x="73308" y="41451"/>
                </a:lnTo>
                <a:lnTo>
                  <a:pt x="73489" y="40184"/>
                </a:lnTo>
                <a:lnTo>
                  <a:pt x="73549" y="38916"/>
                </a:lnTo>
                <a:lnTo>
                  <a:pt x="16592" y="6034"/>
                </a:lnTo>
                <a:close/>
                <a:moveTo>
                  <a:pt x="12188" y="9412"/>
                </a:moveTo>
                <a:lnTo>
                  <a:pt x="11343" y="10197"/>
                </a:lnTo>
                <a:lnTo>
                  <a:pt x="10438" y="11041"/>
                </a:lnTo>
                <a:lnTo>
                  <a:pt x="72282" y="46760"/>
                </a:lnTo>
                <a:lnTo>
                  <a:pt x="72584" y="45553"/>
                </a:lnTo>
                <a:lnTo>
                  <a:pt x="72825" y="44407"/>
                </a:lnTo>
                <a:lnTo>
                  <a:pt x="12188" y="9412"/>
                </a:lnTo>
                <a:close/>
                <a:moveTo>
                  <a:pt x="8568" y="13214"/>
                </a:moveTo>
                <a:lnTo>
                  <a:pt x="7783" y="14119"/>
                </a:lnTo>
                <a:lnTo>
                  <a:pt x="7120" y="15024"/>
                </a:lnTo>
                <a:lnTo>
                  <a:pt x="70532" y="51647"/>
                </a:lnTo>
                <a:lnTo>
                  <a:pt x="70955" y="50561"/>
                </a:lnTo>
                <a:lnTo>
                  <a:pt x="71377" y="49475"/>
                </a:lnTo>
                <a:lnTo>
                  <a:pt x="8568" y="13214"/>
                </a:lnTo>
                <a:close/>
                <a:moveTo>
                  <a:pt x="5551" y="17377"/>
                </a:moveTo>
                <a:lnTo>
                  <a:pt x="4948" y="18342"/>
                </a:lnTo>
                <a:lnTo>
                  <a:pt x="4344" y="19368"/>
                </a:lnTo>
                <a:lnTo>
                  <a:pt x="68119" y="56172"/>
                </a:lnTo>
                <a:lnTo>
                  <a:pt x="68722" y="55207"/>
                </a:lnTo>
                <a:lnTo>
                  <a:pt x="69265" y="54181"/>
                </a:lnTo>
                <a:lnTo>
                  <a:pt x="5551" y="17377"/>
                </a:lnTo>
                <a:close/>
                <a:moveTo>
                  <a:pt x="3137" y="21902"/>
                </a:moveTo>
                <a:lnTo>
                  <a:pt x="2655" y="22988"/>
                </a:lnTo>
                <a:lnTo>
                  <a:pt x="2232" y="24074"/>
                </a:lnTo>
                <a:lnTo>
                  <a:pt x="65102" y="60336"/>
                </a:lnTo>
                <a:lnTo>
                  <a:pt x="65826" y="59431"/>
                </a:lnTo>
                <a:lnTo>
                  <a:pt x="66550" y="58526"/>
                </a:lnTo>
                <a:lnTo>
                  <a:pt x="3137" y="21902"/>
                </a:lnTo>
                <a:close/>
                <a:moveTo>
                  <a:pt x="1388" y="26789"/>
                </a:moveTo>
                <a:lnTo>
                  <a:pt x="1026" y="27935"/>
                </a:lnTo>
                <a:lnTo>
                  <a:pt x="784" y="29142"/>
                </a:lnTo>
                <a:lnTo>
                  <a:pt x="61422" y="64137"/>
                </a:lnTo>
                <a:lnTo>
                  <a:pt x="62327" y="63352"/>
                </a:lnTo>
                <a:lnTo>
                  <a:pt x="63172" y="62447"/>
                </a:lnTo>
                <a:lnTo>
                  <a:pt x="1388" y="26789"/>
                </a:lnTo>
                <a:close/>
                <a:moveTo>
                  <a:pt x="302" y="32038"/>
                </a:moveTo>
                <a:lnTo>
                  <a:pt x="121" y="33366"/>
                </a:lnTo>
                <a:lnTo>
                  <a:pt x="60" y="34633"/>
                </a:lnTo>
                <a:lnTo>
                  <a:pt x="57078" y="67516"/>
                </a:lnTo>
                <a:lnTo>
                  <a:pt x="58103" y="66792"/>
                </a:lnTo>
                <a:lnTo>
                  <a:pt x="59189" y="66068"/>
                </a:lnTo>
                <a:lnTo>
                  <a:pt x="302" y="32038"/>
                </a:lnTo>
                <a:close/>
                <a:moveTo>
                  <a:pt x="0" y="37830"/>
                </a:moveTo>
                <a:lnTo>
                  <a:pt x="60" y="39218"/>
                </a:lnTo>
                <a:lnTo>
                  <a:pt x="181" y="40606"/>
                </a:lnTo>
                <a:lnTo>
                  <a:pt x="51828" y="70412"/>
                </a:lnTo>
                <a:lnTo>
                  <a:pt x="53095" y="69808"/>
                </a:lnTo>
                <a:lnTo>
                  <a:pt x="54362" y="69205"/>
                </a:lnTo>
                <a:lnTo>
                  <a:pt x="0" y="37830"/>
                </a:lnTo>
                <a:close/>
                <a:moveTo>
                  <a:pt x="724" y="44166"/>
                </a:moveTo>
                <a:lnTo>
                  <a:pt x="1086" y="45734"/>
                </a:lnTo>
                <a:lnTo>
                  <a:pt x="1508" y="47303"/>
                </a:lnTo>
                <a:lnTo>
                  <a:pt x="45372" y="72644"/>
                </a:lnTo>
                <a:lnTo>
                  <a:pt x="46941" y="72222"/>
                </a:lnTo>
                <a:lnTo>
                  <a:pt x="48510" y="71739"/>
                </a:lnTo>
                <a:lnTo>
                  <a:pt x="724" y="44166"/>
                </a:lnTo>
                <a:close/>
                <a:moveTo>
                  <a:pt x="8688" y="60577"/>
                </a:moveTo>
                <a:lnTo>
                  <a:pt x="9714" y="61723"/>
                </a:lnTo>
                <a:lnTo>
                  <a:pt x="10800" y="62870"/>
                </a:lnTo>
                <a:lnTo>
                  <a:pt x="11946" y="63956"/>
                </a:lnTo>
                <a:lnTo>
                  <a:pt x="13153" y="64981"/>
                </a:lnTo>
                <a:lnTo>
                  <a:pt x="14360" y="66007"/>
                </a:lnTo>
                <a:lnTo>
                  <a:pt x="15627" y="66912"/>
                </a:lnTo>
                <a:lnTo>
                  <a:pt x="16954" y="67817"/>
                </a:lnTo>
                <a:lnTo>
                  <a:pt x="18282" y="68662"/>
                </a:lnTo>
                <a:lnTo>
                  <a:pt x="19669" y="69386"/>
                </a:lnTo>
                <a:lnTo>
                  <a:pt x="21118" y="70110"/>
                </a:lnTo>
                <a:lnTo>
                  <a:pt x="22566" y="70774"/>
                </a:lnTo>
                <a:lnTo>
                  <a:pt x="24074" y="71377"/>
                </a:lnTo>
                <a:lnTo>
                  <a:pt x="25582" y="71860"/>
                </a:lnTo>
                <a:lnTo>
                  <a:pt x="27151" y="72342"/>
                </a:lnTo>
                <a:lnTo>
                  <a:pt x="28720" y="72704"/>
                </a:lnTo>
                <a:lnTo>
                  <a:pt x="30289" y="73066"/>
                </a:lnTo>
                <a:lnTo>
                  <a:pt x="8688" y="60577"/>
                </a:lnTo>
                <a:close/>
                <a:moveTo>
                  <a:pt x="2956" y="51346"/>
                </a:moveTo>
                <a:lnTo>
                  <a:pt x="3861" y="53276"/>
                </a:lnTo>
                <a:lnTo>
                  <a:pt x="4887" y="55147"/>
                </a:lnTo>
                <a:lnTo>
                  <a:pt x="36865" y="73609"/>
                </a:lnTo>
                <a:lnTo>
                  <a:pt x="38977" y="73549"/>
                </a:lnTo>
                <a:lnTo>
                  <a:pt x="41089" y="73368"/>
                </a:lnTo>
                <a:lnTo>
                  <a:pt x="2956" y="51346"/>
                </a:lnTo>
                <a:close/>
              </a:path>
            </a:pathLst>
          </a:custGeom>
          <a:solidFill>
            <a:srgbClr val="C20E9B"/>
          </a:solidFill>
          <a:ln>
            <a:noFill/>
          </a:ln>
        </p:spPr>
        <p:txBody>
          <a:bodyPr anchorCtr="0" anchor="ctr" bIns="91425" lIns="91425" rIns="91425" tIns="91425">
            <a:noAutofit/>
          </a:bodyPr>
          <a:lstStyle/>
          <a:p>
            <a:pPr lvl="0">
              <a:spcBef>
                <a:spcPts val="0"/>
              </a:spcBef>
              <a:buNone/>
            </a:pPr>
            <a:r>
              <a:t/>
            </a:r>
            <a:endParaRPr>
              <a:solidFill>
                <a:srgbClr val="00B4C2"/>
              </a:solidFill>
            </a:endParaRPr>
          </a:p>
        </p:txBody>
      </p:sp>
      <p:sp>
        <p:nvSpPr>
          <p:cNvPr id="19" name="Shape 19"/>
          <p:cNvSpPr/>
          <p:nvPr/>
        </p:nvSpPr>
        <p:spPr>
          <a:xfrm>
            <a:off x="2694350" y="694075"/>
            <a:ext cx="3755100" cy="3755100"/>
          </a:xfrm>
          <a:prstGeom prst="ellipse">
            <a:avLst/>
          </a:prstGeom>
          <a:solidFill>
            <a:srgbClr val="0E004A"/>
          </a:solidFill>
          <a:ln>
            <a:noFill/>
          </a:ln>
        </p:spPr>
        <p:txBody>
          <a:bodyPr anchorCtr="0" anchor="ctr" bIns="91425" lIns="91425" rIns="91425" tIns="91425">
            <a:noAutofit/>
          </a:bodyPr>
          <a:lstStyle/>
          <a:p>
            <a:pPr lvl="0">
              <a:spcBef>
                <a:spcPts val="0"/>
              </a:spcBef>
              <a:buNone/>
            </a:pPr>
            <a:r>
              <a:t/>
            </a:r>
            <a:endParaRPr/>
          </a:p>
        </p:txBody>
      </p:sp>
      <p:sp>
        <p:nvSpPr>
          <p:cNvPr id="20" name="Shape 20"/>
          <p:cNvSpPr txBox="1"/>
          <p:nvPr>
            <p:ph type="ctrTitle"/>
          </p:nvPr>
        </p:nvSpPr>
        <p:spPr>
          <a:xfrm>
            <a:off x="2878524" y="1991825"/>
            <a:ext cx="3387000" cy="1159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21" name="Shape 21"/>
          <p:cNvSpPr/>
          <p:nvPr/>
        </p:nvSpPr>
        <p:spPr>
          <a:xfrm>
            <a:off x="2378898" y="2701498"/>
            <a:ext cx="462000" cy="462000"/>
          </a:xfrm>
          <a:prstGeom prst="ellipse">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22" name="Shape 22"/>
          <p:cNvSpPr/>
          <p:nvPr/>
        </p:nvSpPr>
        <p:spPr>
          <a:xfrm>
            <a:off x="2320850" y="3525150"/>
            <a:ext cx="462000" cy="399600"/>
          </a:xfrm>
          <a:prstGeom prst="triangle">
            <a:avLst>
              <a:gd fmla="val 50000" name="adj"/>
            </a:avLst>
          </a:prstGeom>
          <a:solidFill>
            <a:srgbClr val="FF9900"/>
          </a:solidFill>
          <a:ln>
            <a:noFill/>
          </a:ln>
        </p:spPr>
        <p:txBody>
          <a:bodyPr anchorCtr="0" anchor="ctr" bIns="91425" lIns="91425" rIns="91425" tIns="91425">
            <a:noAutofit/>
          </a:bodyPr>
          <a:lstStyle/>
          <a:p>
            <a:pPr lvl="0">
              <a:spcBef>
                <a:spcPts val="0"/>
              </a:spcBef>
              <a:buNone/>
            </a:pPr>
            <a:r>
              <a:t/>
            </a:r>
            <a:endParaRPr/>
          </a:p>
        </p:txBody>
      </p:sp>
      <p:sp>
        <p:nvSpPr>
          <p:cNvPr id="23" name="Shape 23"/>
          <p:cNvSpPr/>
          <p:nvPr/>
        </p:nvSpPr>
        <p:spPr>
          <a:xfrm rot="10800000">
            <a:off x="2025975" y="1258251"/>
            <a:ext cx="584400" cy="505800"/>
          </a:xfrm>
          <a:prstGeom prst="triangle">
            <a:avLst>
              <a:gd fmla="val 50000" name="adj"/>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 name="Shape 24"/>
          <p:cNvSpPr/>
          <p:nvPr/>
        </p:nvSpPr>
        <p:spPr>
          <a:xfrm rot="10800000">
            <a:off x="7439350" y="1196950"/>
            <a:ext cx="425700" cy="368400"/>
          </a:xfrm>
          <a:prstGeom prst="triangle">
            <a:avLst>
              <a:gd fmla="val 50000" name="adj"/>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25" name="Shape 25"/>
          <p:cNvSpPr/>
          <p:nvPr/>
        </p:nvSpPr>
        <p:spPr>
          <a:xfrm>
            <a:off x="5587275" y="808800"/>
            <a:ext cx="731400" cy="731400"/>
          </a:xfrm>
          <a:prstGeom prst="donut">
            <a:avLst>
              <a:gd fmla="val 10551" name="adj"/>
            </a:avLst>
          </a:pr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3218800" y="3924750"/>
            <a:ext cx="632700" cy="632700"/>
          </a:xfrm>
          <a:prstGeom prst="ellipse">
            <a:avLst/>
          </a:prstGeom>
          <a:noFill/>
          <a:ln cap="flat" cmpd="sng" w="9525">
            <a:solidFill>
              <a:srgbClr val="6D9EEB"/>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 name="Shape 27"/>
          <p:cNvSpPr/>
          <p:nvPr/>
        </p:nvSpPr>
        <p:spPr>
          <a:xfrm>
            <a:off x="6056000" y="3149475"/>
            <a:ext cx="1383355" cy="1058469"/>
          </a:xfrm>
          <a:custGeom>
            <a:pathLst>
              <a:path extrusionOk="0" h="67818" w="88634">
                <a:moveTo>
                  <a:pt x="0" y="0"/>
                </a:moveTo>
                <a:lnTo>
                  <a:pt x="4284" y="6637"/>
                </a:lnTo>
                <a:lnTo>
                  <a:pt x="4284" y="0"/>
                </a:lnTo>
                <a:close/>
                <a:moveTo>
                  <a:pt x="84289" y="0"/>
                </a:moveTo>
                <a:lnTo>
                  <a:pt x="84289" y="6637"/>
                </a:lnTo>
                <a:lnTo>
                  <a:pt x="88633" y="0"/>
                </a:lnTo>
                <a:close/>
                <a:moveTo>
                  <a:pt x="7844" y="0"/>
                </a:moveTo>
                <a:lnTo>
                  <a:pt x="7844" y="12007"/>
                </a:lnTo>
                <a:lnTo>
                  <a:pt x="12791" y="19609"/>
                </a:lnTo>
                <a:lnTo>
                  <a:pt x="12791" y="0"/>
                </a:lnTo>
                <a:close/>
                <a:moveTo>
                  <a:pt x="75842" y="0"/>
                </a:moveTo>
                <a:lnTo>
                  <a:pt x="75842" y="19609"/>
                </a:lnTo>
                <a:lnTo>
                  <a:pt x="80790" y="12007"/>
                </a:lnTo>
                <a:lnTo>
                  <a:pt x="80790" y="0"/>
                </a:lnTo>
                <a:close/>
                <a:moveTo>
                  <a:pt x="16351" y="0"/>
                </a:moveTo>
                <a:lnTo>
                  <a:pt x="16351" y="25039"/>
                </a:lnTo>
                <a:lnTo>
                  <a:pt x="21299" y="32581"/>
                </a:lnTo>
                <a:lnTo>
                  <a:pt x="21299" y="0"/>
                </a:lnTo>
                <a:close/>
                <a:moveTo>
                  <a:pt x="67335" y="0"/>
                </a:moveTo>
                <a:lnTo>
                  <a:pt x="67335" y="32581"/>
                </a:lnTo>
                <a:lnTo>
                  <a:pt x="72282" y="25039"/>
                </a:lnTo>
                <a:lnTo>
                  <a:pt x="72282" y="0"/>
                </a:lnTo>
                <a:close/>
                <a:moveTo>
                  <a:pt x="24859" y="0"/>
                </a:moveTo>
                <a:lnTo>
                  <a:pt x="24859" y="38012"/>
                </a:lnTo>
                <a:lnTo>
                  <a:pt x="29806" y="45614"/>
                </a:lnTo>
                <a:lnTo>
                  <a:pt x="29806" y="0"/>
                </a:lnTo>
                <a:close/>
                <a:moveTo>
                  <a:pt x="58828" y="0"/>
                </a:moveTo>
                <a:lnTo>
                  <a:pt x="58828" y="45614"/>
                </a:lnTo>
                <a:lnTo>
                  <a:pt x="63775" y="38012"/>
                </a:lnTo>
                <a:lnTo>
                  <a:pt x="63775" y="0"/>
                </a:lnTo>
                <a:close/>
                <a:moveTo>
                  <a:pt x="33306" y="0"/>
                </a:moveTo>
                <a:lnTo>
                  <a:pt x="33306" y="51044"/>
                </a:lnTo>
                <a:lnTo>
                  <a:pt x="38313" y="58586"/>
                </a:lnTo>
                <a:lnTo>
                  <a:pt x="38313" y="0"/>
                </a:lnTo>
                <a:close/>
                <a:moveTo>
                  <a:pt x="50320" y="0"/>
                </a:moveTo>
                <a:lnTo>
                  <a:pt x="50320" y="58586"/>
                </a:lnTo>
                <a:lnTo>
                  <a:pt x="55268" y="51044"/>
                </a:lnTo>
                <a:lnTo>
                  <a:pt x="55268" y="0"/>
                </a:lnTo>
                <a:close/>
                <a:moveTo>
                  <a:pt x="41813" y="0"/>
                </a:moveTo>
                <a:lnTo>
                  <a:pt x="41813" y="64016"/>
                </a:lnTo>
                <a:lnTo>
                  <a:pt x="44287" y="67817"/>
                </a:lnTo>
                <a:lnTo>
                  <a:pt x="46760" y="64016"/>
                </a:lnTo>
                <a:lnTo>
                  <a:pt x="46760" y="0"/>
                </a:lnTo>
                <a:close/>
              </a:path>
            </a:pathLst>
          </a:custGeom>
          <a:solidFill>
            <a:srgbClr val="FF9900"/>
          </a:solidFill>
          <a:ln>
            <a:noFill/>
          </a:ln>
        </p:spPr>
        <p:txBody>
          <a:bodyPr anchorCtr="0" anchor="ctr" bIns="91425" lIns="91425" rIns="91425" tIns="91425">
            <a:noAutofit/>
          </a:bodyPr>
          <a:lstStyle/>
          <a:p>
            <a:pPr lvl="0">
              <a:spcBef>
                <a:spcPts val="0"/>
              </a:spcBef>
              <a:buNone/>
            </a:pPr>
            <a:r>
              <a:t/>
            </a:r>
            <a:endParaRPr/>
          </a:p>
        </p:txBody>
      </p:sp>
      <p:sp>
        <p:nvSpPr>
          <p:cNvPr id="28" name="Shape 28"/>
          <p:cNvSpPr/>
          <p:nvPr/>
        </p:nvSpPr>
        <p:spPr>
          <a:xfrm rot="1372">
            <a:off x="7518649" y="3105312"/>
            <a:ext cx="751500" cy="714300"/>
          </a:xfrm>
          <a:prstGeom prst="pentagon">
            <a:avLst>
              <a:gd fmla="val 105146" name="hf"/>
              <a:gd fmla="val 110557" name="vf"/>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half">
    <p:spTree>
      <p:nvGrpSpPr>
        <p:cNvPr id="232" name="Shape 232"/>
        <p:cNvGrpSpPr/>
        <p:nvPr/>
      </p:nvGrpSpPr>
      <p:grpSpPr>
        <a:xfrm>
          <a:off x="0" y="0"/>
          <a:ext cx="0" cy="0"/>
          <a:chOff x="0" y="0"/>
          <a:chExt cx="0" cy="0"/>
        </a:xfrm>
      </p:grpSpPr>
      <p:sp>
        <p:nvSpPr>
          <p:cNvPr id="233" name="Shape 233"/>
          <p:cNvSpPr/>
          <p:nvPr/>
        </p:nvSpPr>
        <p:spPr>
          <a:xfrm>
            <a:off x="4578600" y="0"/>
            <a:ext cx="4565400" cy="5143500"/>
          </a:xfrm>
          <a:prstGeom prst="rect">
            <a:avLst/>
          </a:prstGeom>
          <a:solidFill>
            <a:srgbClr val="0E004A"/>
          </a:solidFill>
          <a:ln>
            <a:noFill/>
          </a:ln>
        </p:spPr>
        <p:txBody>
          <a:bodyPr anchorCtr="0" anchor="ctr" bIns="91425" lIns="91425" rIns="91425" tIns="91425">
            <a:noAutofit/>
          </a:bodyPr>
          <a:lstStyle/>
          <a:p>
            <a:pPr lvl="0">
              <a:spcBef>
                <a:spcPts val="0"/>
              </a:spcBef>
              <a:buNone/>
            </a:pPr>
            <a:r>
              <a:t/>
            </a:r>
            <a:endParaRPr/>
          </a:p>
        </p:txBody>
      </p:sp>
      <p:grpSp>
        <p:nvGrpSpPr>
          <p:cNvPr id="234" name="Shape 234"/>
          <p:cNvGrpSpPr/>
          <p:nvPr/>
        </p:nvGrpSpPr>
        <p:grpSpPr>
          <a:xfrm>
            <a:off x="-76804" y="-364106"/>
            <a:ext cx="9492215" cy="5864919"/>
            <a:chOff x="-76804" y="-364106"/>
            <a:chExt cx="9492215" cy="5864919"/>
          </a:xfrm>
        </p:grpSpPr>
        <p:sp>
          <p:nvSpPr>
            <p:cNvPr id="235" name="Shape 235"/>
            <p:cNvSpPr/>
            <p:nvPr/>
          </p:nvSpPr>
          <p:spPr>
            <a:xfrm>
              <a:off x="8312875" y="-85400"/>
              <a:ext cx="542100" cy="542100"/>
            </a:xfrm>
            <a:prstGeom prst="ellipse">
              <a:avLst/>
            </a:prstGeom>
            <a:solidFill>
              <a:srgbClr val="432E64"/>
            </a:solidFill>
            <a:ln>
              <a:noFill/>
            </a:ln>
          </p:spPr>
          <p:txBody>
            <a:bodyPr anchorCtr="0" anchor="ctr" bIns="91425" lIns="91425" rIns="91425" tIns="91425">
              <a:noAutofit/>
            </a:bodyPr>
            <a:lstStyle/>
            <a:p>
              <a:pPr lvl="0">
                <a:spcBef>
                  <a:spcPts val="0"/>
                </a:spcBef>
                <a:buNone/>
              </a:pPr>
              <a:r>
                <a:t/>
              </a:r>
              <a:endParaRPr/>
            </a:p>
          </p:txBody>
        </p:sp>
        <p:sp>
          <p:nvSpPr>
            <p:cNvPr id="236" name="Shape 236"/>
            <p:cNvSpPr/>
            <p:nvPr/>
          </p:nvSpPr>
          <p:spPr>
            <a:xfrm rot="-899646">
              <a:off x="776861" y="-262199"/>
              <a:ext cx="900975" cy="856085"/>
            </a:xfrm>
            <a:prstGeom prst="pentagon">
              <a:avLst>
                <a:gd fmla="val 105146" name="hf"/>
                <a:gd fmla="val 110557" name="vf"/>
              </a:avLst>
            </a:prstGeom>
            <a:solidFill>
              <a:srgbClr val="51387A"/>
            </a:solidFill>
            <a:ln>
              <a:noFill/>
            </a:ln>
          </p:spPr>
          <p:txBody>
            <a:bodyPr anchorCtr="0" anchor="ctr" bIns="91425" lIns="91425" rIns="91425" tIns="91425">
              <a:noAutofit/>
            </a:bodyPr>
            <a:lstStyle/>
            <a:p>
              <a:pPr lvl="0">
                <a:spcBef>
                  <a:spcPts val="0"/>
                </a:spcBef>
                <a:buNone/>
              </a:pPr>
              <a:r>
                <a:t/>
              </a:r>
              <a:endParaRPr/>
            </a:p>
          </p:txBody>
        </p:sp>
        <p:sp>
          <p:nvSpPr>
            <p:cNvPr id="237" name="Shape 237"/>
            <p:cNvSpPr/>
            <p:nvPr/>
          </p:nvSpPr>
          <p:spPr>
            <a:xfrm rot="1763">
              <a:off x="8737997" y="3634822"/>
              <a:ext cx="585000" cy="556500"/>
            </a:xfrm>
            <a:prstGeom prst="pentagon">
              <a:avLst>
                <a:gd fmla="val 105146" name="hf"/>
                <a:gd fmla="val 110557" name="vf"/>
              </a:avLst>
            </a:prstGeom>
            <a:solidFill>
              <a:srgbClr val="432E64"/>
            </a:solidFill>
            <a:ln>
              <a:noFill/>
            </a:ln>
          </p:spPr>
          <p:txBody>
            <a:bodyPr anchorCtr="0" anchor="ctr" bIns="91425" lIns="91425" rIns="91425" tIns="91425">
              <a:noAutofit/>
            </a:bodyPr>
            <a:lstStyle/>
            <a:p>
              <a:pPr lvl="0">
                <a:spcBef>
                  <a:spcPts val="0"/>
                </a:spcBef>
                <a:buNone/>
              </a:pPr>
              <a:r>
                <a:t/>
              </a:r>
              <a:endParaRPr/>
            </a:p>
          </p:txBody>
        </p:sp>
        <p:sp>
          <p:nvSpPr>
            <p:cNvPr id="238" name="Shape 238"/>
            <p:cNvSpPr/>
            <p:nvPr/>
          </p:nvSpPr>
          <p:spPr>
            <a:xfrm rot="10800000">
              <a:off x="90419" y="4650313"/>
              <a:ext cx="983100" cy="850500"/>
            </a:xfrm>
            <a:prstGeom prst="triangle">
              <a:avLst>
                <a:gd fmla="val 50000" name="adj"/>
              </a:avLst>
            </a:prstGeom>
            <a:solidFill>
              <a:srgbClr val="51387A"/>
            </a:solidFill>
            <a:ln>
              <a:noFill/>
            </a:ln>
          </p:spPr>
          <p:txBody>
            <a:bodyPr anchorCtr="0" anchor="ctr" bIns="91425" lIns="91425" rIns="91425" tIns="91425">
              <a:noAutofit/>
            </a:bodyPr>
            <a:lstStyle/>
            <a:p>
              <a:pPr lvl="0">
                <a:spcBef>
                  <a:spcPts val="0"/>
                </a:spcBef>
                <a:buNone/>
              </a:pPr>
              <a:r>
                <a:t/>
              </a:r>
              <a:endParaRPr/>
            </a:p>
          </p:txBody>
        </p:sp>
        <p:sp>
          <p:nvSpPr>
            <p:cNvPr id="239" name="Shape 239"/>
            <p:cNvSpPr/>
            <p:nvPr/>
          </p:nvSpPr>
          <p:spPr>
            <a:xfrm>
              <a:off x="8578649" y="858648"/>
              <a:ext cx="836761" cy="836761"/>
            </a:xfrm>
            <a:custGeom>
              <a:pathLst>
                <a:path extrusionOk="0" h="73610" w="73610">
                  <a:moveTo>
                    <a:pt x="43502" y="603"/>
                  </a:moveTo>
                  <a:lnTo>
                    <a:pt x="64801" y="12851"/>
                  </a:lnTo>
                  <a:lnTo>
                    <a:pt x="63775" y="11705"/>
                  </a:lnTo>
                  <a:lnTo>
                    <a:pt x="62689" y="10619"/>
                  </a:lnTo>
                  <a:lnTo>
                    <a:pt x="61542" y="9533"/>
                  </a:lnTo>
                  <a:lnTo>
                    <a:pt x="60396" y="8507"/>
                  </a:lnTo>
                  <a:lnTo>
                    <a:pt x="59189" y="7542"/>
                  </a:lnTo>
                  <a:lnTo>
                    <a:pt x="57922" y="6637"/>
                  </a:lnTo>
                  <a:lnTo>
                    <a:pt x="56655" y="5792"/>
                  </a:lnTo>
                  <a:lnTo>
                    <a:pt x="55328" y="4948"/>
                  </a:lnTo>
                  <a:lnTo>
                    <a:pt x="53940" y="4223"/>
                  </a:lnTo>
                  <a:lnTo>
                    <a:pt x="52552" y="3499"/>
                  </a:lnTo>
                  <a:lnTo>
                    <a:pt x="51104" y="2896"/>
                  </a:lnTo>
                  <a:lnTo>
                    <a:pt x="49656" y="2293"/>
                  </a:lnTo>
                  <a:lnTo>
                    <a:pt x="48148" y="1750"/>
                  </a:lnTo>
                  <a:lnTo>
                    <a:pt x="46640" y="1327"/>
                  </a:lnTo>
                  <a:lnTo>
                    <a:pt x="45131" y="905"/>
                  </a:lnTo>
                  <a:lnTo>
                    <a:pt x="43502" y="603"/>
                  </a:lnTo>
                  <a:close/>
                  <a:moveTo>
                    <a:pt x="36805" y="0"/>
                  </a:moveTo>
                  <a:lnTo>
                    <a:pt x="34693" y="60"/>
                  </a:lnTo>
                  <a:lnTo>
                    <a:pt x="32642" y="241"/>
                  </a:lnTo>
                  <a:lnTo>
                    <a:pt x="70593" y="22143"/>
                  </a:lnTo>
                  <a:lnTo>
                    <a:pt x="70593" y="22143"/>
                  </a:lnTo>
                  <a:lnTo>
                    <a:pt x="69688" y="20212"/>
                  </a:lnTo>
                  <a:lnTo>
                    <a:pt x="68662" y="18342"/>
                  </a:lnTo>
                  <a:lnTo>
                    <a:pt x="36865" y="0"/>
                  </a:lnTo>
                  <a:close/>
                  <a:moveTo>
                    <a:pt x="28358" y="965"/>
                  </a:moveTo>
                  <a:lnTo>
                    <a:pt x="26789" y="1388"/>
                  </a:lnTo>
                  <a:lnTo>
                    <a:pt x="25220" y="1870"/>
                  </a:lnTo>
                  <a:lnTo>
                    <a:pt x="72886" y="29383"/>
                  </a:lnTo>
                  <a:lnTo>
                    <a:pt x="72524" y="27754"/>
                  </a:lnTo>
                  <a:lnTo>
                    <a:pt x="72101" y="26186"/>
                  </a:lnTo>
                  <a:lnTo>
                    <a:pt x="28358" y="965"/>
                  </a:lnTo>
                  <a:close/>
                  <a:moveTo>
                    <a:pt x="21842" y="3137"/>
                  </a:moveTo>
                  <a:lnTo>
                    <a:pt x="20574" y="3741"/>
                  </a:lnTo>
                  <a:lnTo>
                    <a:pt x="19368" y="4344"/>
                  </a:lnTo>
                  <a:lnTo>
                    <a:pt x="73610" y="35719"/>
                  </a:lnTo>
                  <a:lnTo>
                    <a:pt x="73549" y="34271"/>
                  </a:lnTo>
                  <a:lnTo>
                    <a:pt x="73429" y="32883"/>
                  </a:lnTo>
                  <a:lnTo>
                    <a:pt x="21842" y="3137"/>
                  </a:lnTo>
                  <a:close/>
                  <a:moveTo>
                    <a:pt x="16592" y="6034"/>
                  </a:moveTo>
                  <a:lnTo>
                    <a:pt x="15567" y="6758"/>
                  </a:lnTo>
                  <a:lnTo>
                    <a:pt x="14541" y="7482"/>
                  </a:lnTo>
                  <a:lnTo>
                    <a:pt x="73308" y="41451"/>
                  </a:lnTo>
                  <a:lnTo>
                    <a:pt x="73489" y="40184"/>
                  </a:lnTo>
                  <a:lnTo>
                    <a:pt x="73549" y="38916"/>
                  </a:lnTo>
                  <a:lnTo>
                    <a:pt x="16592" y="6034"/>
                  </a:lnTo>
                  <a:close/>
                  <a:moveTo>
                    <a:pt x="12188" y="9412"/>
                  </a:moveTo>
                  <a:lnTo>
                    <a:pt x="11343" y="10197"/>
                  </a:lnTo>
                  <a:lnTo>
                    <a:pt x="10438" y="11041"/>
                  </a:lnTo>
                  <a:lnTo>
                    <a:pt x="72282" y="46760"/>
                  </a:lnTo>
                  <a:lnTo>
                    <a:pt x="72584" y="45553"/>
                  </a:lnTo>
                  <a:lnTo>
                    <a:pt x="72825" y="44407"/>
                  </a:lnTo>
                  <a:lnTo>
                    <a:pt x="12188" y="9412"/>
                  </a:lnTo>
                  <a:close/>
                  <a:moveTo>
                    <a:pt x="8568" y="13214"/>
                  </a:moveTo>
                  <a:lnTo>
                    <a:pt x="7783" y="14119"/>
                  </a:lnTo>
                  <a:lnTo>
                    <a:pt x="7120" y="15024"/>
                  </a:lnTo>
                  <a:lnTo>
                    <a:pt x="70532" y="51647"/>
                  </a:lnTo>
                  <a:lnTo>
                    <a:pt x="70955" y="50561"/>
                  </a:lnTo>
                  <a:lnTo>
                    <a:pt x="71377" y="49475"/>
                  </a:lnTo>
                  <a:lnTo>
                    <a:pt x="8568" y="13214"/>
                  </a:lnTo>
                  <a:close/>
                  <a:moveTo>
                    <a:pt x="5551" y="17377"/>
                  </a:moveTo>
                  <a:lnTo>
                    <a:pt x="4948" y="18342"/>
                  </a:lnTo>
                  <a:lnTo>
                    <a:pt x="4344" y="19368"/>
                  </a:lnTo>
                  <a:lnTo>
                    <a:pt x="68119" y="56172"/>
                  </a:lnTo>
                  <a:lnTo>
                    <a:pt x="68722" y="55207"/>
                  </a:lnTo>
                  <a:lnTo>
                    <a:pt x="69265" y="54181"/>
                  </a:lnTo>
                  <a:lnTo>
                    <a:pt x="5551" y="17377"/>
                  </a:lnTo>
                  <a:close/>
                  <a:moveTo>
                    <a:pt x="3137" y="21902"/>
                  </a:moveTo>
                  <a:lnTo>
                    <a:pt x="2655" y="22988"/>
                  </a:lnTo>
                  <a:lnTo>
                    <a:pt x="2232" y="24074"/>
                  </a:lnTo>
                  <a:lnTo>
                    <a:pt x="65102" y="60336"/>
                  </a:lnTo>
                  <a:lnTo>
                    <a:pt x="65826" y="59431"/>
                  </a:lnTo>
                  <a:lnTo>
                    <a:pt x="66550" y="58526"/>
                  </a:lnTo>
                  <a:lnTo>
                    <a:pt x="3137" y="21902"/>
                  </a:lnTo>
                  <a:close/>
                  <a:moveTo>
                    <a:pt x="1388" y="26789"/>
                  </a:moveTo>
                  <a:lnTo>
                    <a:pt x="1026" y="27935"/>
                  </a:lnTo>
                  <a:lnTo>
                    <a:pt x="784" y="29142"/>
                  </a:lnTo>
                  <a:lnTo>
                    <a:pt x="61422" y="64137"/>
                  </a:lnTo>
                  <a:lnTo>
                    <a:pt x="62327" y="63352"/>
                  </a:lnTo>
                  <a:lnTo>
                    <a:pt x="63172" y="62447"/>
                  </a:lnTo>
                  <a:lnTo>
                    <a:pt x="1388" y="26789"/>
                  </a:lnTo>
                  <a:close/>
                  <a:moveTo>
                    <a:pt x="302" y="32038"/>
                  </a:moveTo>
                  <a:lnTo>
                    <a:pt x="121" y="33366"/>
                  </a:lnTo>
                  <a:lnTo>
                    <a:pt x="60" y="34633"/>
                  </a:lnTo>
                  <a:lnTo>
                    <a:pt x="57078" y="67516"/>
                  </a:lnTo>
                  <a:lnTo>
                    <a:pt x="58103" y="66792"/>
                  </a:lnTo>
                  <a:lnTo>
                    <a:pt x="59189" y="66068"/>
                  </a:lnTo>
                  <a:lnTo>
                    <a:pt x="302" y="32038"/>
                  </a:lnTo>
                  <a:close/>
                  <a:moveTo>
                    <a:pt x="0" y="37830"/>
                  </a:moveTo>
                  <a:lnTo>
                    <a:pt x="60" y="39218"/>
                  </a:lnTo>
                  <a:lnTo>
                    <a:pt x="181" y="40606"/>
                  </a:lnTo>
                  <a:lnTo>
                    <a:pt x="51828" y="70412"/>
                  </a:lnTo>
                  <a:lnTo>
                    <a:pt x="53095" y="69808"/>
                  </a:lnTo>
                  <a:lnTo>
                    <a:pt x="54362" y="69205"/>
                  </a:lnTo>
                  <a:lnTo>
                    <a:pt x="0" y="37830"/>
                  </a:lnTo>
                  <a:close/>
                  <a:moveTo>
                    <a:pt x="724" y="44166"/>
                  </a:moveTo>
                  <a:lnTo>
                    <a:pt x="1086" y="45734"/>
                  </a:lnTo>
                  <a:lnTo>
                    <a:pt x="1508" y="47303"/>
                  </a:lnTo>
                  <a:lnTo>
                    <a:pt x="45372" y="72644"/>
                  </a:lnTo>
                  <a:lnTo>
                    <a:pt x="46941" y="72222"/>
                  </a:lnTo>
                  <a:lnTo>
                    <a:pt x="48510" y="71739"/>
                  </a:lnTo>
                  <a:lnTo>
                    <a:pt x="724" y="44166"/>
                  </a:lnTo>
                  <a:close/>
                  <a:moveTo>
                    <a:pt x="8688" y="60577"/>
                  </a:moveTo>
                  <a:lnTo>
                    <a:pt x="9714" y="61723"/>
                  </a:lnTo>
                  <a:lnTo>
                    <a:pt x="10800" y="62870"/>
                  </a:lnTo>
                  <a:lnTo>
                    <a:pt x="11946" y="63956"/>
                  </a:lnTo>
                  <a:lnTo>
                    <a:pt x="13153" y="64981"/>
                  </a:lnTo>
                  <a:lnTo>
                    <a:pt x="14360" y="66007"/>
                  </a:lnTo>
                  <a:lnTo>
                    <a:pt x="15627" y="66912"/>
                  </a:lnTo>
                  <a:lnTo>
                    <a:pt x="16954" y="67817"/>
                  </a:lnTo>
                  <a:lnTo>
                    <a:pt x="18282" y="68662"/>
                  </a:lnTo>
                  <a:lnTo>
                    <a:pt x="19669" y="69386"/>
                  </a:lnTo>
                  <a:lnTo>
                    <a:pt x="21118" y="70110"/>
                  </a:lnTo>
                  <a:lnTo>
                    <a:pt x="22566" y="70774"/>
                  </a:lnTo>
                  <a:lnTo>
                    <a:pt x="24074" y="71377"/>
                  </a:lnTo>
                  <a:lnTo>
                    <a:pt x="25582" y="71860"/>
                  </a:lnTo>
                  <a:lnTo>
                    <a:pt x="27151" y="72342"/>
                  </a:lnTo>
                  <a:lnTo>
                    <a:pt x="28720" y="72704"/>
                  </a:lnTo>
                  <a:lnTo>
                    <a:pt x="30289" y="73066"/>
                  </a:lnTo>
                  <a:lnTo>
                    <a:pt x="8688" y="60577"/>
                  </a:lnTo>
                  <a:close/>
                  <a:moveTo>
                    <a:pt x="2956" y="51346"/>
                  </a:moveTo>
                  <a:lnTo>
                    <a:pt x="3861" y="53276"/>
                  </a:lnTo>
                  <a:lnTo>
                    <a:pt x="4887" y="55147"/>
                  </a:lnTo>
                  <a:lnTo>
                    <a:pt x="36865" y="73609"/>
                  </a:lnTo>
                  <a:lnTo>
                    <a:pt x="38977" y="73549"/>
                  </a:lnTo>
                  <a:lnTo>
                    <a:pt x="41089" y="73368"/>
                  </a:lnTo>
                  <a:lnTo>
                    <a:pt x="2956" y="51346"/>
                  </a:lnTo>
                  <a:close/>
                </a:path>
              </a:pathLst>
            </a:custGeom>
            <a:solidFill>
              <a:srgbClr val="C20E9B"/>
            </a:solidFill>
            <a:ln>
              <a:noFill/>
            </a:ln>
          </p:spPr>
          <p:txBody>
            <a:bodyPr anchorCtr="0" anchor="ctr" bIns="91425" lIns="91425" rIns="91425" tIns="91425">
              <a:noAutofit/>
            </a:bodyPr>
            <a:lstStyle/>
            <a:p>
              <a:pPr lvl="0" rtl="0">
                <a:spcBef>
                  <a:spcPts val="0"/>
                </a:spcBef>
                <a:buNone/>
              </a:pPr>
              <a:r>
                <a:t/>
              </a:r>
              <a:endParaRPr>
                <a:solidFill>
                  <a:srgbClr val="00B4C2"/>
                </a:solidFill>
              </a:endParaRPr>
            </a:p>
          </p:txBody>
        </p:sp>
        <p:sp>
          <p:nvSpPr>
            <p:cNvPr id="240" name="Shape 240"/>
            <p:cNvSpPr/>
            <p:nvPr/>
          </p:nvSpPr>
          <p:spPr>
            <a:xfrm>
              <a:off x="588219" y="-85402"/>
              <a:ext cx="421500" cy="421500"/>
            </a:xfrm>
            <a:prstGeom prst="ellipse">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1" name="Shape 241"/>
            <p:cNvSpPr/>
            <p:nvPr/>
          </p:nvSpPr>
          <p:spPr>
            <a:xfrm rot="10800000">
              <a:off x="-76795" y="3768355"/>
              <a:ext cx="393900" cy="374400"/>
            </a:xfrm>
            <a:prstGeom prst="pentagon">
              <a:avLst>
                <a:gd fmla="val 105146" name="hf"/>
                <a:gd fmla="val 110557" name="vf"/>
              </a:avLst>
            </a:prstGeom>
            <a:noFill/>
            <a:ln cap="flat" cmpd="sng" w="76200">
              <a:solidFill>
                <a:srgbClr val="6D9EEB"/>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2" name="Shape 242"/>
            <p:cNvSpPr/>
            <p:nvPr/>
          </p:nvSpPr>
          <p:spPr>
            <a:xfrm>
              <a:off x="8092375" y="131851"/>
              <a:ext cx="983100" cy="983100"/>
            </a:xfrm>
            <a:prstGeom prst="ellipse">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3" name="Shape 243"/>
            <p:cNvSpPr/>
            <p:nvPr/>
          </p:nvSpPr>
          <p:spPr>
            <a:xfrm>
              <a:off x="100476" y="456711"/>
              <a:ext cx="885028" cy="885028"/>
            </a:xfrm>
            <a:custGeom>
              <a:pathLst>
                <a:path extrusionOk="0" h="75903" w="75903">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244" name="Shape 244"/>
            <p:cNvSpPr/>
            <p:nvPr/>
          </p:nvSpPr>
          <p:spPr>
            <a:xfrm>
              <a:off x="133503" y="-85397"/>
              <a:ext cx="231300" cy="231300"/>
            </a:xfrm>
            <a:prstGeom prst="ellipse">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245" name="Shape 245"/>
            <p:cNvSpPr/>
            <p:nvPr/>
          </p:nvSpPr>
          <p:spPr>
            <a:xfrm rot="10800000">
              <a:off x="343825" y="4290619"/>
              <a:ext cx="333300" cy="288300"/>
            </a:xfrm>
            <a:prstGeom prst="triangle">
              <a:avLst>
                <a:gd fmla="val 50000" name="adj"/>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246" name="Shape 246"/>
            <p:cNvSpPr/>
            <p:nvPr/>
          </p:nvSpPr>
          <p:spPr>
            <a:xfrm rot="10800000">
              <a:off x="7891382" y="4473450"/>
              <a:ext cx="421500" cy="365100"/>
            </a:xfrm>
            <a:prstGeom prst="triangle">
              <a:avLst>
                <a:gd fmla="val 50000" name="adj"/>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7" name="Shape 247"/>
            <p:cNvSpPr/>
            <p:nvPr/>
          </p:nvSpPr>
          <p:spPr>
            <a:xfrm>
              <a:off x="7800076" y="94976"/>
              <a:ext cx="307200" cy="265800"/>
            </a:xfrm>
            <a:prstGeom prst="triangle">
              <a:avLst>
                <a:gd fmla="val 50000" name="adj"/>
              </a:avLst>
            </a:pr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248" name="Shape 248"/>
            <p:cNvSpPr/>
            <p:nvPr/>
          </p:nvSpPr>
          <p:spPr>
            <a:xfrm>
              <a:off x="8578651" y="3939149"/>
              <a:ext cx="421500" cy="421500"/>
            </a:xfrm>
            <a:prstGeom prst="donut">
              <a:avLst>
                <a:gd fmla="val 19671" name="adj"/>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249" name="Shape 249"/>
            <p:cNvSpPr/>
            <p:nvPr/>
          </p:nvSpPr>
          <p:spPr>
            <a:xfrm>
              <a:off x="888873" y="4577654"/>
              <a:ext cx="456600" cy="456600"/>
            </a:xfrm>
            <a:prstGeom prst="ellipse">
              <a:avLst/>
            </a:prstGeom>
            <a:noFill/>
            <a:ln cap="flat" cmpd="sng" w="9525">
              <a:solidFill>
                <a:srgbClr val="6D9EEB"/>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0" name="Shape 250"/>
            <p:cNvSpPr/>
            <p:nvPr/>
          </p:nvSpPr>
          <p:spPr>
            <a:xfrm rot="10800000">
              <a:off x="47428" y="4473462"/>
              <a:ext cx="621102" cy="475234"/>
            </a:xfrm>
            <a:custGeom>
              <a:pathLst>
                <a:path extrusionOk="0" h="67818" w="88634">
                  <a:moveTo>
                    <a:pt x="0" y="0"/>
                  </a:moveTo>
                  <a:lnTo>
                    <a:pt x="4284" y="6637"/>
                  </a:lnTo>
                  <a:lnTo>
                    <a:pt x="4284" y="0"/>
                  </a:lnTo>
                  <a:close/>
                  <a:moveTo>
                    <a:pt x="84289" y="0"/>
                  </a:moveTo>
                  <a:lnTo>
                    <a:pt x="84289" y="6637"/>
                  </a:lnTo>
                  <a:lnTo>
                    <a:pt x="88633" y="0"/>
                  </a:lnTo>
                  <a:close/>
                  <a:moveTo>
                    <a:pt x="7844" y="0"/>
                  </a:moveTo>
                  <a:lnTo>
                    <a:pt x="7844" y="12007"/>
                  </a:lnTo>
                  <a:lnTo>
                    <a:pt x="12791" y="19609"/>
                  </a:lnTo>
                  <a:lnTo>
                    <a:pt x="12791" y="0"/>
                  </a:lnTo>
                  <a:close/>
                  <a:moveTo>
                    <a:pt x="75842" y="0"/>
                  </a:moveTo>
                  <a:lnTo>
                    <a:pt x="75842" y="19609"/>
                  </a:lnTo>
                  <a:lnTo>
                    <a:pt x="80790" y="12007"/>
                  </a:lnTo>
                  <a:lnTo>
                    <a:pt x="80790" y="0"/>
                  </a:lnTo>
                  <a:close/>
                  <a:moveTo>
                    <a:pt x="16351" y="0"/>
                  </a:moveTo>
                  <a:lnTo>
                    <a:pt x="16351" y="25039"/>
                  </a:lnTo>
                  <a:lnTo>
                    <a:pt x="21299" y="32581"/>
                  </a:lnTo>
                  <a:lnTo>
                    <a:pt x="21299" y="0"/>
                  </a:lnTo>
                  <a:close/>
                  <a:moveTo>
                    <a:pt x="67335" y="0"/>
                  </a:moveTo>
                  <a:lnTo>
                    <a:pt x="67335" y="32581"/>
                  </a:lnTo>
                  <a:lnTo>
                    <a:pt x="72282" y="25039"/>
                  </a:lnTo>
                  <a:lnTo>
                    <a:pt x="72282" y="0"/>
                  </a:lnTo>
                  <a:close/>
                  <a:moveTo>
                    <a:pt x="24859" y="0"/>
                  </a:moveTo>
                  <a:lnTo>
                    <a:pt x="24859" y="38012"/>
                  </a:lnTo>
                  <a:lnTo>
                    <a:pt x="29806" y="45614"/>
                  </a:lnTo>
                  <a:lnTo>
                    <a:pt x="29806" y="0"/>
                  </a:lnTo>
                  <a:close/>
                  <a:moveTo>
                    <a:pt x="58828" y="0"/>
                  </a:moveTo>
                  <a:lnTo>
                    <a:pt x="58828" y="45614"/>
                  </a:lnTo>
                  <a:lnTo>
                    <a:pt x="63775" y="38012"/>
                  </a:lnTo>
                  <a:lnTo>
                    <a:pt x="63775" y="0"/>
                  </a:lnTo>
                  <a:close/>
                  <a:moveTo>
                    <a:pt x="33306" y="0"/>
                  </a:moveTo>
                  <a:lnTo>
                    <a:pt x="33306" y="51044"/>
                  </a:lnTo>
                  <a:lnTo>
                    <a:pt x="38313" y="58586"/>
                  </a:lnTo>
                  <a:lnTo>
                    <a:pt x="38313" y="0"/>
                  </a:lnTo>
                  <a:close/>
                  <a:moveTo>
                    <a:pt x="50320" y="0"/>
                  </a:moveTo>
                  <a:lnTo>
                    <a:pt x="50320" y="58586"/>
                  </a:lnTo>
                  <a:lnTo>
                    <a:pt x="55268" y="51044"/>
                  </a:lnTo>
                  <a:lnTo>
                    <a:pt x="55268" y="0"/>
                  </a:lnTo>
                  <a:close/>
                  <a:moveTo>
                    <a:pt x="41813" y="0"/>
                  </a:moveTo>
                  <a:lnTo>
                    <a:pt x="41813" y="64016"/>
                  </a:lnTo>
                  <a:lnTo>
                    <a:pt x="44287" y="67817"/>
                  </a:lnTo>
                  <a:lnTo>
                    <a:pt x="46760" y="64016"/>
                  </a:lnTo>
                  <a:lnTo>
                    <a:pt x="46760" y="0"/>
                  </a:lnTo>
                  <a:close/>
                </a:path>
              </a:pathLst>
            </a:custGeom>
            <a:solidFill>
              <a:srgbClr val="FF9900"/>
            </a:solidFill>
            <a:ln>
              <a:noFill/>
            </a:ln>
          </p:spPr>
          <p:txBody>
            <a:bodyPr anchorCtr="0" anchor="ctr" bIns="91425" lIns="91425" rIns="91425" tIns="91425">
              <a:noAutofit/>
            </a:bodyPr>
            <a:lstStyle/>
            <a:p>
              <a:pPr lvl="0">
                <a:spcBef>
                  <a:spcPts val="0"/>
                </a:spcBef>
                <a:buNone/>
              </a:pPr>
              <a:r>
                <a:t/>
              </a:r>
              <a:endParaRPr/>
            </a:p>
          </p:txBody>
        </p:sp>
        <p:sp>
          <p:nvSpPr>
            <p:cNvPr id="251" name="Shape 251"/>
            <p:cNvSpPr/>
            <p:nvPr/>
          </p:nvSpPr>
          <p:spPr>
            <a:xfrm rot="7294922">
              <a:off x="8507861" y="1506795"/>
              <a:ext cx="486329" cy="462607"/>
            </a:xfrm>
            <a:prstGeom prst="pentagon">
              <a:avLst>
                <a:gd fmla="val 105146" name="hf"/>
                <a:gd fmla="val 110557" name="vf"/>
              </a:avLst>
            </a:prstGeom>
            <a:noFill/>
            <a:ln cap="flat" cmpd="sng" w="9525">
              <a:solidFill>
                <a:srgbClr val="6D9EE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2" name="Shape 252"/>
            <p:cNvSpPr/>
            <p:nvPr/>
          </p:nvSpPr>
          <p:spPr>
            <a:xfrm rot="1902">
              <a:off x="-76804" y="1095525"/>
              <a:ext cx="542100" cy="515400"/>
            </a:xfrm>
            <a:prstGeom prst="pentagon">
              <a:avLst>
                <a:gd fmla="val 105146" name="hf"/>
                <a:gd fmla="val 110557" name="vf"/>
              </a:avLst>
            </a:prstGeom>
            <a:noFill/>
            <a:ln cap="flat" cmpd="sng" w="28575">
              <a:solidFill>
                <a:srgbClr val="C20E9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3" name="Shape 253"/>
            <p:cNvSpPr/>
            <p:nvPr/>
          </p:nvSpPr>
          <p:spPr>
            <a:xfrm>
              <a:off x="8217614" y="4442536"/>
              <a:ext cx="885028" cy="885028"/>
            </a:xfrm>
            <a:custGeom>
              <a:pathLst>
                <a:path extrusionOk="0" h="75903" w="75903">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anchorCtr="0" anchor="ctr" bIns="91425" lIns="91425" rIns="91425" tIns="91425">
              <a:noAutofit/>
            </a:bodyPr>
            <a:lstStyle/>
            <a:p>
              <a:pPr lvl="0">
                <a:spcBef>
                  <a:spcPts val="0"/>
                </a:spcBef>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_2">
    <p:spTree>
      <p:nvGrpSpPr>
        <p:cNvPr id="254" name="Shape 254"/>
        <p:cNvGrpSpPr/>
        <p:nvPr/>
      </p:nvGrpSpPr>
      <p:grpSpPr>
        <a:xfrm>
          <a:off x="0" y="0"/>
          <a:ext cx="0" cy="0"/>
          <a:chOff x="0" y="0"/>
          <a:chExt cx="0" cy="0"/>
        </a:xfrm>
      </p:grpSpPr>
      <p:sp>
        <p:nvSpPr>
          <p:cNvPr id="255" name="Shape 255"/>
          <p:cNvSpPr/>
          <p:nvPr/>
        </p:nvSpPr>
        <p:spPr>
          <a:xfrm rot="5400000">
            <a:off x="7500300" y="504"/>
            <a:ext cx="1643700" cy="1643700"/>
          </a:xfrm>
          <a:prstGeom prst="diagStripe">
            <a:avLst>
              <a:gd fmla="val 0" name="adj"/>
            </a:avLst>
          </a:prstGeom>
          <a:solidFill>
            <a:schemeClr val="lt1">
              <a:alpha val="3030"/>
            </a:schemeClr>
          </a:solidFill>
          <a:ln>
            <a:noFill/>
          </a:ln>
        </p:spPr>
        <p:txBody>
          <a:bodyPr anchorCtr="0" anchor="ctr" bIns="91425" lIns="91425" rIns="91425" tIns="91425">
            <a:noAutofit/>
          </a:bodyPr>
          <a:lstStyle/>
          <a:p>
            <a:pPr lvl="0">
              <a:spcBef>
                <a:spcPts val="0"/>
              </a:spcBef>
              <a:buNone/>
            </a:pPr>
            <a:r>
              <a:t/>
            </a:r>
            <a:endParaRPr/>
          </a:p>
        </p:txBody>
      </p:sp>
      <p:grpSp>
        <p:nvGrpSpPr>
          <p:cNvPr id="256" name="Shape 256"/>
          <p:cNvGrpSpPr/>
          <p:nvPr/>
        </p:nvGrpSpPr>
        <p:grpSpPr>
          <a:xfrm>
            <a:off x="0" y="490"/>
            <a:ext cx="5153704" cy="5134399"/>
            <a:chOff x="0" y="75"/>
            <a:chExt cx="5153704" cy="5152950"/>
          </a:xfrm>
        </p:grpSpPr>
        <p:sp>
          <p:nvSpPr>
            <p:cNvPr id="257" name="Shape 257"/>
            <p:cNvSpPr/>
            <p:nvPr/>
          </p:nvSpPr>
          <p:spPr>
            <a:xfrm rot="-5400000">
              <a:off x="454" y="-225"/>
              <a:ext cx="5152800" cy="5153700"/>
            </a:xfrm>
            <a:prstGeom prst="diagStripe">
              <a:avLst>
                <a:gd fmla="val 50000" name="adj"/>
              </a:avLst>
            </a:prstGeom>
            <a:solidFill>
              <a:schemeClr val="lt1">
                <a:alpha val="3030"/>
              </a:schemeClr>
            </a:solidFill>
            <a:ln>
              <a:noFill/>
            </a:ln>
          </p:spPr>
          <p:txBody>
            <a:bodyPr anchorCtr="0" anchor="ctr" bIns="91425" lIns="91425" rIns="91425" tIns="91425">
              <a:noAutofit/>
            </a:bodyPr>
            <a:lstStyle/>
            <a:p>
              <a:pPr lvl="0">
                <a:spcBef>
                  <a:spcPts val="0"/>
                </a:spcBef>
                <a:buNone/>
              </a:pPr>
              <a:r>
                <a:t/>
              </a:r>
              <a:endParaRPr/>
            </a:p>
          </p:txBody>
        </p:sp>
        <p:sp>
          <p:nvSpPr>
            <p:cNvPr id="258" name="Shape 258"/>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rIns="91425" tIns="91425">
              <a:noAutofit/>
            </a:bodyPr>
            <a:lstStyle/>
            <a:p>
              <a:pPr lvl="0">
                <a:spcBef>
                  <a:spcPts val="0"/>
                </a:spcBef>
                <a:buNone/>
              </a:pPr>
              <a:r>
                <a:t/>
              </a:r>
              <a:endParaRPr/>
            </a:p>
          </p:txBody>
        </p:sp>
        <p:sp>
          <p:nvSpPr>
            <p:cNvPr id="259" name="Shape 259"/>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60" name="Shape 260"/>
            <p:cNvSpPr/>
            <p:nvPr/>
          </p:nvSpPr>
          <p:spPr>
            <a:xfrm flipH="1">
              <a:off x="652821" y="590034"/>
              <a:ext cx="2300100" cy="2299800"/>
            </a:xfrm>
            <a:prstGeom prst="diagStripe">
              <a:avLst>
                <a:gd fmla="val 50000" name="adj"/>
              </a:avLst>
            </a:prstGeom>
            <a:solidFill>
              <a:schemeClr val="lt2"/>
            </a:solidFill>
            <a:ln>
              <a:noFill/>
            </a:ln>
          </p:spPr>
          <p:txBody>
            <a:bodyPr anchorCtr="0" anchor="ctr" bIns="91425" lIns="91425" rIns="91425" tIns="91425">
              <a:noAutofit/>
            </a:bodyPr>
            <a:lstStyle/>
            <a:p>
              <a:pPr lvl="0">
                <a:spcBef>
                  <a:spcPts val="0"/>
                </a:spcBef>
                <a:buNone/>
              </a:pPr>
              <a:r>
                <a:t/>
              </a:r>
              <a:endParaRPr/>
            </a:p>
          </p:txBody>
        </p:sp>
      </p:grpSp>
      <p:sp>
        <p:nvSpPr>
          <p:cNvPr id="261" name="Shape 261"/>
          <p:cNvSpPr txBox="1"/>
          <p:nvPr>
            <p:ph type="ctrTitle"/>
          </p:nvPr>
        </p:nvSpPr>
        <p:spPr>
          <a:xfrm>
            <a:off x="3537150" y="1578400"/>
            <a:ext cx="5017500" cy="1578900"/>
          </a:xfrm>
          <a:prstGeom prst="rect">
            <a:avLst/>
          </a:prstGeom>
        </p:spPr>
        <p:txBody>
          <a:bodyPr anchorCtr="0" anchor="ctr" bIns="91425" lIns="91425" rIns="91425" tIns="91425"/>
          <a:lstStyle>
            <a:lvl1pPr lvl="0" rtl="0">
              <a:spcBef>
                <a:spcPts val="0"/>
              </a:spcBef>
              <a:buSzPct val="100000"/>
              <a:defRPr sz="4000"/>
            </a:lvl1pPr>
            <a:lvl2pPr lvl="1" rtl="0">
              <a:spcBef>
                <a:spcPts val="0"/>
              </a:spcBef>
              <a:buSzPct val="100000"/>
              <a:defRPr sz="4000"/>
            </a:lvl2pPr>
            <a:lvl3pPr lvl="2" rtl="0">
              <a:spcBef>
                <a:spcPts val="0"/>
              </a:spcBef>
              <a:buSzPct val="100000"/>
              <a:defRPr sz="4000"/>
            </a:lvl3pPr>
            <a:lvl4pPr lvl="3" rtl="0">
              <a:spcBef>
                <a:spcPts val="0"/>
              </a:spcBef>
              <a:buSzPct val="100000"/>
              <a:defRPr sz="4000"/>
            </a:lvl4pPr>
            <a:lvl5pPr lvl="4" rtl="0">
              <a:spcBef>
                <a:spcPts val="0"/>
              </a:spcBef>
              <a:buSzPct val="100000"/>
              <a:defRPr sz="4000"/>
            </a:lvl5pPr>
            <a:lvl6pPr lvl="5" rtl="0">
              <a:spcBef>
                <a:spcPts val="0"/>
              </a:spcBef>
              <a:buSzPct val="100000"/>
              <a:defRPr sz="4000"/>
            </a:lvl6pPr>
            <a:lvl7pPr lvl="6" rtl="0">
              <a:spcBef>
                <a:spcPts val="0"/>
              </a:spcBef>
              <a:buSzPct val="100000"/>
              <a:defRPr sz="4000"/>
            </a:lvl7pPr>
            <a:lvl8pPr lvl="7" rtl="0">
              <a:spcBef>
                <a:spcPts val="0"/>
              </a:spcBef>
              <a:buSzPct val="100000"/>
              <a:defRPr sz="4000"/>
            </a:lvl8pPr>
            <a:lvl9pPr lvl="8" rtl="0">
              <a:spcBef>
                <a:spcPts val="0"/>
              </a:spcBef>
              <a:buSzPct val="100000"/>
              <a:defRPr sz="4000"/>
            </a:lvl9pPr>
          </a:lstStyle>
          <a:p/>
        </p:txBody>
      </p:sp>
      <p:sp>
        <p:nvSpPr>
          <p:cNvPr id="262" name="Shape 262"/>
          <p:cNvSpPr txBox="1"/>
          <p:nvPr>
            <p:ph idx="1" type="subTitle"/>
          </p:nvPr>
        </p:nvSpPr>
        <p:spPr>
          <a:xfrm>
            <a:off x="5083950" y="3924925"/>
            <a:ext cx="3470700" cy="506100"/>
          </a:xfrm>
          <a:prstGeom prst="rect">
            <a:avLst/>
          </a:prstGeom>
        </p:spPr>
        <p:txBody>
          <a:bodyPr anchorCtr="0" anchor="t" bIns="91425" lIns="91425" rIns="91425" tIns="91425"/>
          <a:lstStyle>
            <a:lvl1pPr lvl="0" rtl="0">
              <a:lnSpc>
                <a:spcPct val="100000"/>
              </a:lnSpc>
              <a:spcBef>
                <a:spcPts val="0"/>
              </a:spcBef>
              <a:spcAft>
                <a:spcPts val="0"/>
              </a:spcAft>
              <a:buNone/>
              <a:defRPr/>
            </a:lvl1pPr>
            <a:lvl2pPr lvl="1" rtl="0">
              <a:lnSpc>
                <a:spcPct val="100000"/>
              </a:lnSpc>
              <a:spcBef>
                <a:spcPts val="0"/>
              </a:spcBef>
              <a:spcAft>
                <a:spcPts val="0"/>
              </a:spcAft>
              <a:buSzPct val="100000"/>
              <a:buNone/>
              <a:defRPr sz="1300"/>
            </a:lvl2pPr>
            <a:lvl3pPr lvl="2" rtl="0">
              <a:lnSpc>
                <a:spcPct val="100000"/>
              </a:lnSpc>
              <a:spcBef>
                <a:spcPts val="0"/>
              </a:spcBef>
              <a:spcAft>
                <a:spcPts val="0"/>
              </a:spcAft>
              <a:buSzPct val="100000"/>
              <a:buNone/>
              <a:defRPr sz="1300"/>
            </a:lvl3pPr>
            <a:lvl4pPr lvl="3" rtl="0">
              <a:lnSpc>
                <a:spcPct val="100000"/>
              </a:lnSpc>
              <a:spcBef>
                <a:spcPts val="0"/>
              </a:spcBef>
              <a:spcAft>
                <a:spcPts val="0"/>
              </a:spcAft>
              <a:buSzPct val="100000"/>
              <a:buNone/>
              <a:defRPr sz="1300"/>
            </a:lvl4pPr>
            <a:lvl5pPr lvl="4" rtl="0">
              <a:lnSpc>
                <a:spcPct val="100000"/>
              </a:lnSpc>
              <a:spcBef>
                <a:spcPts val="0"/>
              </a:spcBef>
              <a:spcAft>
                <a:spcPts val="0"/>
              </a:spcAft>
              <a:buSzPct val="100000"/>
              <a:buNone/>
              <a:defRPr sz="1300"/>
            </a:lvl5pPr>
            <a:lvl6pPr lvl="5" rtl="0">
              <a:lnSpc>
                <a:spcPct val="100000"/>
              </a:lnSpc>
              <a:spcBef>
                <a:spcPts val="0"/>
              </a:spcBef>
              <a:spcAft>
                <a:spcPts val="0"/>
              </a:spcAft>
              <a:buSzPct val="100000"/>
              <a:buNone/>
              <a:defRPr sz="1300"/>
            </a:lvl6pPr>
            <a:lvl7pPr lvl="6" rtl="0">
              <a:lnSpc>
                <a:spcPct val="100000"/>
              </a:lnSpc>
              <a:spcBef>
                <a:spcPts val="0"/>
              </a:spcBef>
              <a:spcAft>
                <a:spcPts val="0"/>
              </a:spcAft>
              <a:buSzPct val="100000"/>
              <a:buNone/>
              <a:defRPr sz="1300"/>
            </a:lvl7pPr>
            <a:lvl8pPr lvl="7" rtl="0">
              <a:lnSpc>
                <a:spcPct val="100000"/>
              </a:lnSpc>
              <a:spcBef>
                <a:spcPts val="0"/>
              </a:spcBef>
              <a:spcAft>
                <a:spcPts val="0"/>
              </a:spcAft>
              <a:buSzPct val="100000"/>
              <a:buNone/>
              <a:defRPr sz="1300"/>
            </a:lvl8pPr>
            <a:lvl9pPr lvl="8" rtl="0">
              <a:lnSpc>
                <a:spcPct val="100000"/>
              </a:lnSpc>
              <a:spcBef>
                <a:spcPts val="0"/>
              </a:spcBef>
              <a:spcAft>
                <a:spcPts val="0"/>
              </a:spcAft>
              <a:buSzPct val="100000"/>
              <a:buNone/>
              <a:defRPr sz="1300"/>
            </a:lvl9pPr>
          </a:lstStyle>
          <a:p/>
        </p:txBody>
      </p:sp>
      <p:sp>
        <p:nvSpPr>
          <p:cNvPr id="263" name="Shape 263"/>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264" name="Shape 264"/>
        <p:cNvGrpSpPr/>
        <p:nvPr/>
      </p:nvGrpSpPr>
      <p:grpSpPr>
        <a:xfrm>
          <a:off x="0" y="0"/>
          <a:ext cx="0" cy="0"/>
          <a:chOff x="0" y="0"/>
          <a:chExt cx="0" cy="0"/>
        </a:xfrm>
      </p:grpSpPr>
      <p:sp>
        <p:nvSpPr>
          <p:cNvPr id="265" name="Shape 265"/>
          <p:cNvSpPr txBox="1"/>
          <p:nvPr>
            <p:ph type="title"/>
          </p:nvPr>
        </p:nvSpPr>
        <p:spPr>
          <a:xfrm>
            <a:off x="856059" y="463888"/>
            <a:ext cx="7429500" cy="1108800"/>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lt1"/>
              </a:buClr>
              <a:buFont typeface="Questrial"/>
              <a:buNone/>
              <a:defRPr b="0" i="0" sz="2700" u="none" cap="none" strike="noStrike">
                <a:solidFill>
                  <a:schemeClr val="lt1"/>
                </a:solidFill>
                <a:latin typeface="Questrial"/>
                <a:ea typeface="Questrial"/>
                <a:cs typeface="Questrial"/>
                <a:sym typeface="Questrial"/>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266" name="Shape 266"/>
          <p:cNvSpPr txBox="1"/>
          <p:nvPr>
            <p:ph idx="1" type="body"/>
          </p:nvPr>
        </p:nvSpPr>
        <p:spPr>
          <a:xfrm>
            <a:off x="856059" y="1687115"/>
            <a:ext cx="7429500" cy="2656199"/>
          </a:xfrm>
          <a:prstGeom prst="rect">
            <a:avLst/>
          </a:prstGeom>
          <a:noFill/>
          <a:ln>
            <a:noFill/>
          </a:ln>
        </p:spPr>
        <p:txBody>
          <a:bodyPr anchorCtr="0" anchor="t" bIns="91425" lIns="91425" rIns="91425" tIns="91425"/>
          <a:lstStyle>
            <a:lvl1pPr indent="-38100" lvl="0" marL="177800" marR="0" rtl="0" algn="l">
              <a:lnSpc>
                <a:spcPct val="120000"/>
              </a:lnSpc>
              <a:spcBef>
                <a:spcPts val="800"/>
              </a:spcBef>
              <a:buClr>
                <a:schemeClr val="lt1"/>
              </a:buClr>
              <a:buSzPct val="127777"/>
              <a:buFont typeface="Arial"/>
              <a:buChar char="•"/>
              <a:defRPr b="0" i="0" sz="1800" u="none" cap="none" strike="noStrike">
                <a:solidFill>
                  <a:schemeClr val="lt1"/>
                </a:solidFill>
                <a:latin typeface="Questrial"/>
                <a:ea typeface="Questrial"/>
                <a:cs typeface="Questrial"/>
                <a:sym typeface="Questrial"/>
              </a:defRPr>
            </a:lvl1pPr>
            <a:lvl2pPr indent="-63500" lvl="1" marL="520700" marR="0" rtl="0" algn="l">
              <a:lnSpc>
                <a:spcPct val="120000"/>
              </a:lnSpc>
              <a:spcBef>
                <a:spcPts val="400"/>
              </a:spcBef>
              <a:buClr>
                <a:schemeClr val="lt1"/>
              </a:buClr>
              <a:buSzPct val="126666"/>
              <a:buFont typeface="Arial"/>
              <a:buChar char="•"/>
              <a:defRPr b="0" i="0" sz="1500" u="none" cap="none" strike="noStrike">
                <a:solidFill>
                  <a:schemeClr val="lt1"/>
                </a:solidFill>
                <a:latin typeface="Questrial"/>
                <a:ea typeface="Questrial"/>
                <a:cs typeface="Questrial"/>
                <a:sym typeface="Questrial"/>
              </a:defRPr>
            </a:lvl2pPr>
            <a:lvl3pPr indent="-76200" lvl="2" marL="863600" marR="0" rtl="0" algn="l">
              <a:lnSpc>
                <a:spcPct val="120000"/>
              </a:lnSpc>
              <a:spcBef>
                <a:spcPts val="400"/>
              </a:spcBef>
              <a:buClr>
                <a:schemeClr val="lt1"/>
              </a:buClr>
              <a:buSzPct val="121428"/>
              <a:buFont typeface="Arial"/>
              <a:buChar char="•"/>
              <a:defRPr b="0" i="0" sz="1400" u="none" cap="none" strike="noStrike">
                <a:solidFill>
                  <a:schemeClr val="lt1"/>
                </a:solidFill>
                <a:latin typeface="Questrial"/>
                <a:ea typeface="Questrial"/>
                <a:cs typeface="Questrial"/>
                <a:sym typeface="Questrial"/>
              </a:defRPr>
            </a:lvl3pPr>
            <a:lvl4pPr indent="-76200" lvl="3" marL="1206500" marR="0" rtl="0" algn="l">
              <a:lnSpc>
                <a:spcPct val="120000"/>
              </a:lnSpc>
              <a:spcBef>
                <a:spcPts val="400"/>
              </a:spcBef>
              <a:buClr>
                <a:schemeClr val="lt1"/>
              </a:buClr>
              <a:buSzPct val="125000"/>
              <a:buFont typeface="Arial"/>
              <a:buChar char="•"/>
              <a:defRPr b="0" i="0" sz="1200" u="none" cap="none" strike="noStrike">
                <a:solidFill>
                  <a:schemeClr val="lt1"/>
                </a:solidFill>
                <a:latin typeface="Questrial"/>
                <a:ea typeface="Questrial"/>
                <a:cs typeface="Questrial"/>
                <a:sym typeface="Questrial"/>
              </a:defRPr>
            </a:lvl4pPr>
            <a:lvl5pPr indent="-76200" lvl="4" marL="1549400" marR="0" rtl="0" algn="l">
              <a:lnSpc>
                <a:spcPct val="120000"/>
              </a:lnSpc>
              <a:spcBef>
                <a:spcPts val="400"/>
              </a:spcBef>
              <a:buClr>
                <a:schemeClr val="lt1"/>
              </a:buClr>
              <a:buSzPct val="125000"/>
              <a:buFont typeface="Arial"/>
              <a:buChar char="•"/>
              <a:defRPr b="0" i="0" sz="1200" u="none" cap="none" strike="noStrike">
                <a:solidFill>
                  <a:schemeClr val="lt1"/>
                </a:solidFill>
                <a:latin typeface="Questrial"/>
                <a:ea typeface="Questrial"/>
                <a:cs typeface="Questrial"/>
                <a:sym typeface="Questrial"/>
              </a:defRPr>
            </a:lvl5pPr>
            <a:lvl6pPr indent="-88900" lvl="5" marL="1892300" marR="0" rtl="0" algn="l">
              <a:lnSpc>
                <a:spcPct val="120000"/>
              </a:lnSpc>
              <a:spcBef>
                <a:spcPts val="400"/>
              </a:spcBef>
              <a:buClr>
                <a:schemeClr val="lt1"/>
              </a:buClr>
              <a:buSzPct val="118181"/>
              <a:buFont typeface="Arial"/>
              <a:buChar char="•"/>
              <a:defRPr b="0" i="0" sz="1100" u="none" cap="none" strike="noStrike">
                <a:solidFill>
                  <a:schemeClr val="lt1"/>
                </a:solidFill>
                <a:latin typeface="Questrial"/>
                <a:ea typeface="Questrial"/>
                <a:cs typeface="Questrial"/>
                <a:sym typeface="Questrial"/>
              </a:defRPr>
            </a:lvl6pPr>
            <a:lvl7pPr indent="-88900" lvl="6" marL="2235200" marR="0" rtl="0" algn="l">
              <a:lnSpc>
                <a:spcPct val="120000"/>
              </a:lnSpc>
              <a:spcBef>
                <a:spcPts val="400"/>
              </a:spcBef>
              <a:buClr>
                <a:schemeClr val="lt1"/>
              </a:buClr>
              <a:buSzPct val="118181"/>
              <a:buFont typeface="Arial"/>
              <a:buChar char="•"/>
              <a:defRPr b="0" i="0" sz="1100" u="none" cap="none" strike="noStrike">
                <a:solidFill>
                  <a:schemeClr val="lt1"/>
                </a:solidFill>
                <a:latin typeface="Questrial"/>
                <a:ea typeface="Questrial"/>
                <a:cs typeface="Questrial"/>
                <a:sym typeface="Questrial"/>
              </a:defRPr>
            </a:lvl7pPr>
            <a:lvl8pPr indent="-88900" lvl="7" marL="2578100" marR="0" rtl="0" algn="l">
              <a:lnSpc>
                <a:spcPct val="120000"/>
              </a:lnSpc>
              <a:spcBef>
                <a:spcPts val="400"/>
              </a:spcBef>
              <a:buClr>
                <a:schemeClr val="lt1"/>
              </a:buClr>
              <a:buSzPct val="118181"/>
              <a:buFont typeface="Arial"/>
              <a:buChar char="•"/>
              <a:defRPr b="0" i="0" sz="1100" u="none" cap="none" strike="noStrike">
                <a:solidFill>
                  <a:schemeClr val="lt1"/>
                </a:solidFill>
                <a:latin typeface="Questrial"/>
                <a:ea typeface="Questrial"/>
                <a:cs typeface="Questrial"/>
                <a:sym typeface="Questrial"/>
              </a:defRPr>
            </a:lvl8pPr>
            <a:lvl9pPr indent="-88900" lvl="8" marL="2921000" marR="0" rtl="0" algn="l">
              <a:lnSpc>
                <a:spcPct val="120000"/>
              </a:lnSpc>
              <a:spcBef>
                <a:spcPts val="400"/>
              </a:spcBef>
              <a:buClr>
                <a:schemeClr val="lt1"/>
              </a:buClr>
              <a:buSzPct val="118181"/>
              <a:buFont typeface="Arial"/>
              <a:buChar char="•"/>
              <a:defRPr b="0" i="0" sz="1100" u="none" cap="none" strike="noStrike">
                <a:solidFill>
                  <a:schemeClr val="lt1"/>
                </a:solidFill>
                <a:latin typeface="Questrial"/>
                <a:ea typeface="Questrial"/>
                <a:cs typeface="Questrial"/>
                <a:sym typeface="Questrial"/>
              </a:defRPr>
            </a:lvl9pPr>
          </a:lstStyle>
          <a:p/>
        </p:txBody>
      </p:sp>
      <p:sp>
        <p:nvSpPr>
          <p:cNvPr id="267" name="Shape 267"/>
          <p:cNvSpPr txBox="1"/>
          <p:nvPr>
            <p:ph idx="10" type="dt"/>
          </p:nvPr>
        </p:nvSpPr>
        <p:spPr>
          <a:xfrm>
            <a:off x="5592690" y="4412457"/>
            <a:ext cx="2057400" cy="273900"/>
          </a:xfrm>
          <a:prstGeom prst="rect">
            <a:avLst/>
          </a:prstGeom>
          <a:noFill/>
          <a:ln>
            <a:noFill/>
          </a:ln>
        </p:spPr>
        <p:txBody>
          <a:bodyPr anchorCtr="0" anchor="ctr" bIns="91425" lIns="91425" rIns="91425" tIns="91425"/>
          <a:lstStyle>
            <a:lvl1pPr indent="0" lvl="0" marL="0" marR="0" rtl="0" algn="r">
              <a:spcBef>
                <a:spcPts val="0"/>
              </a:spcBef>
              <a:buNone/>
              <a:defRPr b="0" i="0" sz="800" u="none" cap="none" strike="noStrike">
                <a:solidFill>
                  <a:schemeClr val="lt1"/>
                </a:solidFill>
                <a:latin typeface="Questrial"/>
                <a:ea typeface="Questrial"/>
                <a:cs typeface="Questrial"/>
                <a:sym typeface="Questrial"/>
              </a:defRPr>
            </a:lvl1pPr>
            <a:lvl2pPr indent="0" lvl="1" marL="342900" marR="0" rtl="0" algn="l">
              <a:spcBef>
                <a:spcPts val="0"/>
              </a:spcBef>
              <a:buNone/>
              <a:defRPr b="0" i="0" sz="1400" u="none" cap="none" strike="noStrike">
                <a:solidFill>
                  <a:schemeClr val="lt1"/>
                </a:solidFill>
                <a:latin typeface="Questrial"/>
                <a:ea typeface="Questrial"/>
                <a:cs typeface="Questrial"/>
                <a:sym typeface="Questrial"/>
              </a:defRPr>
            </a:lvl2pPr>
            <a:lvl3pPr indent="0" lvl="2" marL="685800" marR="0" rtl="0" algn="l">
              <a:spcBef>
                <a:spcPts val="0"/>
              </a:spcBef>
              <a:buNone/>
              <a:defRPr b="0" i="0" sz="1400" u="none" cap="none" strike="noStrike">
                <a:solidFill>
                  <a:schemeClr val="lt1"/>
                </a:solidFill>
                <a:latin typeface="Questrial"/>
                <a:ea typeface="Questrial"/>
                <a:cs typeface="Questrial"/>
                <a:sym typeface="Questrial"/>
              </a:defRPr>
            </a:lvl3pPr>
            <a:lvl4pPr indent="0" lvl="3" marL="1028700" marR="0" rtl="0" algn="l">
              <a:spcBef>
                <a:spcPts val="0"/>
              </a:spcBef>
              <a:buNone/>
              <a:defRPr b="0" i="0" sz="1400" u="none" cap="none" strike="noStrike">
                <a:solidFill>
                  <a:schemeClr val="lt1"/>
                </a:solidFill>
                <a:latin typeface="Questrial"/>
                <a:ea typeface="Questrial"/>
                <a:cs typeface="Questrial"/>
                <a:sym typeface="Questrial"/>
              </a:defRPr>
            </a:lvl4pPr>
            <a:lvl5pPr indent="0" lvl="4" marL="1371600" marR="0" rtl="0" algn="l">
              <a:spcBef>
                <a:spcPts val="0"/>
              </a:spcBef>
              <a:buNone/>
              <a:defRPr b="0" i="0" sz="1400" u="none" cap="none" strike="noStrike">
                <a:solidFill>
                  <a:schemeClr val="lt1"/>
                </a:solidFill>
                <a:latin typeface="Questrial"/>
                <a:ea typeface="Questrial"/>
                <a:cs typeface="Questrial"/>
                <a:sym typeface="Questrial"/>
              </a:defRPr>
            </a:lvl5pPr>
            <a:lvl6pPr indent="0" lvl="5" marL="1714500" marR="0" rtl="0" algn="l">
              <a:spcBef>
                <a:spcPts val="0"/>
              </a:spcBef>
              <a:buNone/>
              <a:defRPr b="0" i="0" sz="1400" u="none" cap="none" strike="noStrike">
                <a:solidFill>
                  <a:schemeClr val="lt1"/>
                </a:solidFill>
                <a:latin typeface="Questrial"/>
                <a:ea typeface="Questrial"/>
                <a:cs typeface="Questrial"/>
                <a:sym typeface="Questrial"/>
              </a:defRPr>
            </a:lvl6pPr>
            <a:lvl7pPr indent="0" lvl="6" marL="2057400" marR="0" rtl="0" algn="l">
              <a:spcBef>
                <a:spcPts val="0"/>
              </a:spcBef>
              <a:buNone/>
              <a:defRPr b="0" i="0" sz="1400" u="none" cap="none" strike="noStrike">
                <a:solidFill>
                  <a:schemeClr val="lt1"/>
                </a:solidFill>
                <a:latin typeface="Questrial"/>
                <a:ea typeface="Questrial"/>
                <a:cs typeface="Questrial"/>
                <a:sym typeface="Questrial"/>
              </a:defRPr>
            </a:lvl7pPr>
            <a:lvl8pPr indent="0" lvl="7" marL="2400300" marR="0" rtl="0" algn="l">
              <a:spcBef>
                <a:spcPts val="0"/>
              </a:spcBef>
              <a:buNone/>
              <a:defRPr b="0" i="0" sz="1400" u="none" cap="none" strike="noStrike">
                <a:solidFill>
                  <a:schemeClr val="lt1"/>
                </a:solidFill>
                <a:latin typeface="Questrial"/>
                <a:ea typeface="Questrial"/>
                <a:cs typeface="Questrial"/>
                <a:sym typeface="Questrial"/>
              </a:defRPr>
            </a:lvl8pPr>
            <a:lvl9pPr indent="0" lvl="8" marL="2743200" marR="0" rtl="0" algn="l">
              <a:spcBef>
                <a:spcPts val="0"/>
              </a:spcBef>
              <a:buNone/>
              <a:defRPr b="0" i="0" sz="1400" u="none" cap="none" strike="noStrike">
                <a:solidFill>
                  <a:schemeClr val="lt1"/>
                </a:solidFill>
                <a:latin typeface="Questrial"/>
                <a:ea typeface="Questrial"/>
                <a:cs typeface="Questrial"/>
                <a:sym typeface="Questrial"/>
              </a:defRPr>
            </a:lvl9pPr>
          </a:lstStyle>
          <a:p/>
        </p:txBody>
      </p:sp>
      <p:sp>
        <p:nvSpPr>
          <p:cNvPr id="268" name="Shape 268"/>
          <p:cNvSpPr txBox="1"/>
          <p:nvPr>
            <p:ph idx="11" type="ftr"/>
          </p:nvPr>
        </p:nvSpPr>
        <p:spPr>
          <a:xfrm>
            <a:off x="856058" y="4412456"/>
            <a:ext cx="4679400" cy="273900"/>
          </a:xfrm>
          <a:prstGeom prst="rect">
            <a:avLst/>
          </a:prstGeom>
          <a:noFill/>
          <a:ln>
            <a:noFill/>
          </a:ln>
        </p:spPr>
        <p:txBody>
          <a:bodyPr anchorCtr="0" anchor="ctr" bIns="91425" lIns="91425" rIns="91425" tIns="91425"/>
          <a:lstStyle>
            <a:lvl1pPr indent="0" lvl="0" marL="0" marR="0" rtl="0" algn="l">
              <a:spcBef>
                <a:spcPts val="0"/>
              </a:spcBef>
              <a:buNone/>
              <a:defRPr b="0" i="0" sz="800" u="none" cap="none" strike="noStrike">
                <a:solidFill>
                  <a:schemeClr val="lt1"/>
                </a:solidFill>
                <a:latin typeface="Questrial"/>
                <a:ea typeface="Questrial"/>
                <a:cs typeface="Questrial"/>
                <a:sym typeface="Questrial"/>
              </a:defRPr>
            </a:lvl1pPr>
            <a:lvl2pPr indent="0" lvl="1" marL="342900" marR="0" rtl="0" algn="l">
              <a:spcBef>
                <a:spcPts val="0"/>
              </a:spcBef>
              <a:buNone/>
              <a:defRPr b="0" i="0" sz="1400" u="none" cap="none" strike="noStrike">
                <a:solidFill>
                  <a:schemeClr val="lt1"/>
                </a:solidFill>
                <a:latin typeface="Questrial"/>
                <a:ea typeface="Questrial"/>
                <a:cs typeface="Questrial"/>
                <a:sym typeface="Questrial"/>
              </a:defRPr>
            </a:lvl2pPr>
            <a:lvl3pPr indent="0" lvl="2" marL="685800" marR="0" rtl="0" algn="l">
              <a:spcBef>
                <a:spcPts val="0"/>
              </a:spcBef>
              <a:buNone/>
              <a:defRPr b="0" i="0" sz="1400" u="none" cap="none" strike="noStrike">
                <a:solidFill>
                  <a:schemeClr val="lt1"/>
                </a:solidFill>
                <a:latin typeface="Questrial"/>
                <a:ea typeface="Questrial"/>
                <a:cs typeface="Questrial"/>
                <a:sym typeface="Questrial"/>
              </a:defRPr>
            </a:lvl3pPr>
            <a:lvl4pPr indent="0" lvl="3" marL="1028700" marR="0" rtl="0" algn="l">
              <a:spcBef>
                <a:spcPts val="0"/>
              </a:spcBef>
              <a:buNone/>
              <a:defRPr b="0" i="0" sz="1400" u="none" cap="none" strike="noStrike">
                <a:solidFill>
                  <a:schemeClr val="lt1"/>
                </a:solidFill>
                <a:latin typeface="Questrial"/>
                <a:ea typeface="Questrial"/>
                <a:cs typeface="Questrial"/>
                <a:sym typeface="Questrial"/>
              </a:defRPr>
            </a:lvl4pPr>
            <a:lvl5pPr indent="0" lvl="4" marL="1371600" marR="0" rtl="0" algn="l">
              <a:spcBef>
                <a:spcPts val="0"/>
              </a:spcBef>
              <a:buNone/>
              <a:defRPr b="0" i="0" sz="1400" u="none" cap="none" strike="noStrike">
                <a:solidFill>
                  <a:schemeClr val="lt1"/>
                </a:solidFill>
                <a:latin typeface="Questrial"/>
                <a:ea typeface="Questrial"/>
                <a:cs typeface="Questrial"/>
                <a:sym typeface="Questrial"/>
              </a:defRPr>
            </a:lvl5pPr>
            <a:lvl6pPr indent="0" lvl="5" marL="1714500" marR="0" rtl="0" algn="l">
              <a:spcBef>
                <a:spcPts val="0"/>
              </a:spcBef>
              <a:buNone/>
              <a:defRPr b="0" i="0" sz="1400" u="none" cap="none" strike="noStrike">
                <a:solidFill>
                  <a:schemeClr val="lt1"/>
                </a:solidFill>
                <a:latin typeface="Questrial"/>
                <a:ea typeface="Questrial"/>
                <a:cs typeface="Questrial"/>
                <a:sym typeface="Questrial"/>
              </a:defRPr>
            </a:lvl6pPr>
            <a:lvl7pPr indent="0" lvl="6" marL="2057400" marR="0" rtl="0" algn="l">
              <a:spcBef>
                <a:spcPts val="0"/>
              </a:spcBef>
              <a:buNone/>
              <a:defRPr b="0" i="0" sz="1400" u="none" cap="none" strike="noStrike">
                <a:solidFill>
                  <a:schemeClr val="lt1"/>
                </a:solidFill>
                <a:latin typeface="Questrial"/>
                <a:ea typeface="Questrial"/>
                <a:cs typeface="Questrial"/>
                <a:sym typeface="Questrial"/>
              </a:defRPr>
            </a:lvl7pPr>
            <a:lvl8pPr indent="0" lvl="7" marL="2400300" marR="0" rtl="0" algn="l">
              <a:spcBef>
                <a:spcPts val="0"/>
              </a:spcBef>
              <a:buNone/>
              <a:defRPr b="0" i="0" sz="1400" u="none" cap="none" strike="noStrike">
                <a:solidFill>
                  <a:schemeClr val="lt1"/>
                </a:solidFill>
                <a:latin typeface="Questrial"/>
                <a:ea typeface="Questrial"/>
                <a:cs typeface="Questrial"/>
                <a:sym typeface="Questrial"/>
              </a:defRPr>
            </a:lvl8pPr>
            <a:lvl9pPr indent="0" lvl="8" marL="2743200" marR="0" rtl="0" algn="l">
              <a:spcBef>
                <a:spcPts val="0"/>
              </a:spcBef>
              <a:buNone/>
              <a:defRPr b="0" i="0" sz="1400" u="none" cap="none" strike="noStrike">
                <a:solidFill>
                  <a:schemeClr val="lt1"/>
                </a:solidFill>
                <a:latin typeface="Questrial"/>
                <a:ea typeface="Questrial"/>
                <a:cs typeface="Questrial"/>
                <a:sym typeface="Questrial"/>
              </a:defRPr>
            </a:lvl9pPr>
          </a:lstStyle>
          <a:p/>
        </p:txBody>
      </p:sp>
      <p:sp>
        <p:nvSpPr>
          <p:cNvPr id="269" name="Shape 269"/>
          <p:cNvSpPr txBox="1"/>
          <p:nvPr>
            <p:ph idx="12" type="sldNum"/>
          </p:nvPr>
        </p:nvSpPr>
        <p:spPr>
          <a:xfrm>
            <a:off x="7707240" y="4412455"/>
            <a:ext cx="578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 sz="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ubtitle">
    <p:spTree>
      <p:nvGrpSpPr>
        <p:cNvPr id="29" name="Shape 29"/>
        <p:cNvGrpSpPr/>
        <p:nvPr/>
      </p:nvGrpSpPr>
      <p:grpSpPr>
        <a:xfrm>
          <a:off x="0" y="0"/>
          <a:ext cx="0" cy="0"/>
          <a:chOff x="0" y="0"/>
          <a:chExt cx="0" cy="0"/>
        </a:xfrm>
      </p:grpSpPr>
      <p:grpSp>
        <p:nvGrpSpPr>
          <p:cNvPr id="30" name="Shape 30"/>
          <p:cNvGrpSpPr/>
          <p:nvPr/>
        </p:nvGrpSpPr>
        <p:grpSpPr>
          <a:xfrm>
            <a:off x="-76804" y="-364106"/>
            <a:ext cx="9492215" cy="5864919"/>
            <a:chOff x="-76804" y="-364106"/>
            <a:chExt cx="9492215" cy="5864919"/>
          </a:xfrm>
        </p:grpSpPr>
        <p:sp>
          <p:nvSpPr>
            <p:cNvPr id="31" name="Shape 31"/>
            <p:cNvSpPr/>
            <p:nvPr/>
          </p:nvSpPr>
          <p:spPr>
            <a:xfrm>
              <a:off x="0" y="0"/>
              <a:ext cx="9144000" cy="3528000"/>
            </a:xfrm>
            <a:prstGeom prst="rect">
              <a:avLst/>
            </a:prstGeom>
            <a:solidFill>
              <a:srgbClr val="0E004A"/>
            </a:solidFill>
            <a:ln>
              <a:noFill/>
            </a:ln>
          </p:spPr>
          <p:txBody>
            <a:bodyPr anchorCtr="0" anchor="ctr" bIns="91425" lIns="91425" rIns="91425" tIns="91425">
              <a:noAutofit/>
            </a:bodyPr>
            <a:lstStyle/>
            <a:p>
              <a:pPr lvl="0">
                <a:spcBef>
                  <a:spcPts val="0"/>
                </a:spcBef>
                <a:buNone/>
              </a:pPr>
              <a:r>
                <a:t/>
              </a:r>
              <a:endParaRPr/>
            </a:p>
          </p:txBody>
        </p:sp>
        <p:sp>
          <p:nvSpPr>
            <p:cNvPr id="32" name="Shape 32"/>
            <p:cNvSpPr/>
            <p:nvPr/>
          </p:nvSpPr>
          <p:spPr>
            <a:xfrm>
              <a:off x="4343698" y="3286143"/>
              <a:ext cx="456600" cy="456600"/>
            </a:xfrm>
            <a:prstGeom prst="ellipse">
              <a:avLst/>
            </a:prstGeom>
            <a:noFill/>
            <a:ln cap="flat" cmpd="sng" w="9525">
              <a:solidFill>
                <a:srgbClr val="6D9EEB"/>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a:off x="8312875" y="-85400"/>
              <a:ext cx="542100" cy="542100"/>
            </a:xfrm>
            <a:prstGeom prst="ellipse">
              <a:avLst/>
            </a:prstGeom>
            <a:solidFill>
              <a:srgbClr val="432E64"/>
            </a:solidFill>
            <a:ln>
              <a:noFill/>
            </a:ln>
          </p:spPr>
          <p:txBody>
            <a:bodyPr anchorCtr="0" anchor="ctr" bIns="91425" lIns="91425" rIns="91425" tIns="91425">
              <a:noAutofit/>
            </a:bodyPr>
            <a:lstStyle/>
            <a:p>
              <a:pPr lvl="0">
                <a:spcBef>
                  <a:spcPts val="0"/>
                </a:spcBef>
                <a:buNone/>
              </a:pPr>
              <a:r>
                <a:t/>
              </a:r>
              <a:endParaRPr/>
            </a:p>
          </p:txBody>
        </p:sp>
        <p:sp>
          <p:nvSpPr>
            <p:cNvPr id="34" name="Shape 34"/>
            <p:cNvSpPr/>
            <p:nvPr/>
          </p:nvSpPr>
          <p:spPr>
            <a:xfrm rot="-899646">
              <a:off x="776861" y="-262199"/>
              <a:ext cx="900975" cy="856085"/>
            </a:xfrm>
            <a:prstGeom prst="pentagon">
              <a:avLst>
                <a:gd fmla="val 105146" name="hf"/>
                <a:gd fmla="val 110557" name="vf"/>
              </a:avLst>
            </a:prstGeom>
            <a:solidFill>
              <a:srgbClr val="432E64"/>
            </a:solidFill>
            <a:ln>
              <a:noFill/>
            </a:ln>
          </p:spPr>
          <p:txBody>
            <a:bodyPr anchorCtr="0" anchor="ctr" bIns="91425" lIns="91425" rIns="91425" tIns="91425">
              <a:noAutofit/>
            </a:bodyPr>
            <a:lstStyle/>
            <a:p>
              <a:pPr lvl="0">
                <a:spcBef>
                  <a:spcPts val="0"/>
                </a:spcBef>
                <a:buNone/>
              </a:pPr>
              <a:r>
                <a:t/>
              </a:r>
              <a:endParaRPr/>
            </a:p>
          </p:txBody>
        </p:sp>
        <p:sp>
          <p:nvSpPr>
            <p:cNvPr id="35" name="Shape 35"/>
            <p:cNvSpPr/>
            <p:nvPr/>
          </p:nvSpPr>
          <p:spPr>
            <a:xfrm rot="1763">
              <a:off x="8737997" y="3634822"/>
              <a:ext cx="585000" cy="556500"/>
            </a:xfrm>
            <a:prstGeom prst="pentagon">
              <a:avLst>
                <a:gd fmla="val 105146" name="hf"/>
                <a:gd fmla="val 110557" name="vf"/>
              </a:avLst>
            </a:prstGeom>
            <a:solidFill>
              <a:srgbClr val="51387A"/>
            </a:solidFill>
            <a:ln>
              <a:noFill/>
            </a:ln>
          </p:spPr>
          <p:txBody>
            <a:bodyPr anchorCtr="0" anchor="ctr" bIns="91425" lIns="91425" rIns="91425" tIns="91425">
              <a:noAutofit/>
            </a:bodyPr>
            <a:lstStyle/>
            <a:p>
              <a:pPr lvl="0">
                <a:spcBef>
                  <a:spcPts val="0"/>
                </a:spcBef>
                <a:buNone/>
              </a:pPr>
              <a:r>
                <a:t/>
              </a:r>
              <a:endParaRPr/>
            </a:p>
          </p:txBody>
        </p:sp>
        <p:sp>
          <p:nvSpPr>
            <p:cNvPr id="36" name="Shape 36"/>
            <p:cNvSpPr/>
            <p:nvPr/>
          </p:nvSpPr>
          <p:spPr>
            <a:xfrm rot="10800000">
              <a:off x="90419" y="4650313"/>
              <a:ext cx="983100" cy="850500"/>
            </a:xfrm>
            <a:prstGeom prst="triangle">
              <a:avLst>
                <a:gd fmla="val 50000" name="adj"/>
              </a:avLst>
            </a:prstGeom>
            <a:solidFill>
              <a:srgbClr val="51387A"/>
            </a:solidFill>
            <a:ln>
              <a:noFill/>
            </a:ln>
          </p:spPr>
          <p:txBody>
            <a:bodyPr anchorCtr="0" anchor="ctr" bIns="91425" lIns="91425" rIns="91425" tIns="91425">
              <a:noAutofit/>
            </a:bodyPr>
            <a:lstStyle/>
            <a:p>
              <a:pPr lvl="0">
                <a:spcBef>
                  <a:spcPts val="0"/>
                </a:spcBef>
                <a:buNone/>
              </a:pPr>
              <a:r>
                <a:t/>
              </a:r>
              <a:endParaRPr/>
            </a:p>
          </p:txBody>
        </p:sp>
        <p:sp>
          <p:nvSpPr>
            <p:cNvPr id="37" name="Shape 37"/>
            <p:cNvSpPr/>
            <p:nvPr/>
          </p:nvSpPr>
          <p:spPr>
            <a:xfrm>
              <a:off x="8578649" y="858648"/>
              <a:ext cx="836761" cy="836761"/>
            </a:xfrm>
            <a:custGeom>
              <a:pathLst>
                <a:path extrusionOk="0" h="73610" w="73610">
                  <a:moveTo>
                    <a:pt x="43502" y="603"/>
                  </a:moveTo>
                  <a:lnTo>
                    <a:pt x="64801" y="12851"/>
                  </a:lnTo>
                  <a:lnTo>
                    <a:pt x="63775" y="11705"/>
                  </a:lnTo>
                  <a:lnTo>
                    <a:pt x="62689" y="10619"/>
                  </a:lnTo>
                  <a:lnTo>
                    <a:pt x="61542" y="9533"/>
                  </a:lnTo>
                  <a:lnTo>
                    <a:pt x="60396" y="8507"/>
                  </a:lnTo>
                  <a:lnTo>
                    <a:pt x="59189" y="7542"/>
                  </a:lnTo>
                  <a:lnTo>
                    <a:pt x="57922" y="6637"/>
                  </a:lnTo>
                  <a:lnTo>
                    <a:pt x="56655" y="5792"/>
                  </a:lnTo>
                  <a:lnTo>
                    <a:pt x="55328" y="4948"/>
                  </a:lnTo>
                  <a:lnTo>
                    <a:pt x="53940" y="4223"/>
                  </a:lnTo>
                  <a:lnTo>
                    <a:pt x="52552" y="3499"/>
                  </a:lnTo>
                  <a:lnTo>
                    <a:pt x="51104" y="2896"/>
                  </a:lnTo>
                  <a:lnTo>
                    <a:pt x="49656" y="2293"/>
                  </a:lnTo>
                  <a:lnTo>
                    <a:pt x="48148" y="1750"/>
                  </a:lnTo>
                  <a:lnTo>
                    <a:pt x="46640" y="1327"/>
                  </a:lnTo>
                  <a:lnTo>
                    <a:pt x="45131" y="905"/>
                  </a:lnTo>
                  <a:lnTo>
                    <a:pt x="43502" y="603"/>
                  </a:lnTo>
                  <a:close/>
                  <a:moveTo>
                    <a:pt x="36805" y="0"/>
                  </a:moveTo>
                  <a:lnTo>
                    <a:pt x="34693" y="60"/>
                  </a:lnTo>
                  <a:lnTo>
                    <a:pt x="32642" y="241"/>
                  </a:lnTo>
                  <a:lnTo>
                    <a:pt x="70593" y="22143"/>
                  </a:lnTo>
                  <a:lnTo>
                    <a:pt x="70593" y="22143"/>
                  </a:lnTo>
                  <a:lnTo>
                    <a:pt x="69688" y="20212"/>
                  </a:lnTo>
                  <a:lnTo>
                    <a:pt x="68662" y="18342"/>
                  </a:lnTo>
                  <a:lnTo>
                    <a:pt x="36865" y="0"/>
                  </a:lnTo>
                  <a:close/>
                  <a:moveTo>
                    <a:pt x="28358" y="965"/>
                  </a:moveTo>
                  <a:lnTo>
                    <a:pt x="26789" y="1388"/>
                  </a:lnTo>
                  <a:lnTo>
                    <a:pt x="25220" y="1870"/>
                  </a:lnTo>
                  <a:lnTo>
                    <a:pt x="72886" y="29383"/>
                  </a:lnTo>
                  <a:lnTo>
                    <a:pt x="72524" y="27754"/>
                  </a:lnTo>
                  <a:lnTo>
                    <a:pt x="72101" y="26186"/>
                  </a:lnTo>
                  <a:lnTo>
                    <a:pt x="28358" y="965"/>
                  </a:lnTo>
                  <a:close/>
                  <a:moveTo>
                    <a:pt x="21842" y="3137"/>
                  </a:moveTo>
                  <a:lnTo>
                    <a:pt x="20574" y="3741"/>
                  </a:lnTo>
                  <a:lnTo>
                    <a:pt x="19368" y="4344"/>
                  </a:lnTo>
                  <a:lnTo>
                    <a:pt x="73610" y="35719"/>
                  </a:lnTo>
                  <a:lnTo>
                    <a:pt x="73549" y="34271"/>
                  </a:lnTo>
                  <a:lnTo>
                    <a:pt x="73429" y="32883"/>
                  </a:lnTo>
                  <a:lnTo>
                    <a:pt x="21842" y="3137"/>
                  </a:lnTo>
                  <a:close/>
                  <a:moveTo>
                    <a:pt x="16592" y="6034"/>
                  </a:moveTo>
                  <a:lnTo>
                    <a:pt x="15567" y="6758"/>
                  </a:lnTo>
                  <a:lnTo>
                    <a:pt x="14541" y="7482"/>
                  </a:lnTo>
                  <a:lnTo>
                    <a:pt x="73308" y="41451"/>
                  </a:lnTo>
                  <a:lnTo>
                    <a:pt x="73489" y="40184"/>
                  </a:lnTo>
                  <a:lnTo>
                    <a:pt x="73549" y="38916"/>
                  </a:lnTo>
                  <a:lnTo>
                    <a:pt x="16592" y="6034"/>
                  </a:lnTo>
                  <a:close/>
                  <a:moveTo>
                    <a:pt x="12188" y="9412"/>
                  </a:moveTo>
                  <a:lnTo>
                    <a:pt x="11343" y="10197"/>
                  </a:lnTo>
                  <a:lnTo>
                    <a:pt x="10438" y="11041"/>
                  </a:lnTo>
                  <a:lnTo>
                    <a:pt x="72282" y="46760"/>
                  </a:lnTo>
                  <a:lnTo>
                    <a:pt x="72584" y="45553"/>
                  </a:lnTo>
                  <a:lnTo>
                    <a:pt x="72825" y="44407"/>
                  </a:lnTo>
                  <a:lnTo>
                    <a:pt x="12188" y="9412"/>
                  </a:lnTo>
                  <a:close/>
                  <a:moveTo>
                    <a:pt x="8568" y="13214"/>
                  </a:moveTo>
                  <a:lnTo>
                    <a:pt x="7783" y="14119"/>
                  </a:lnTo>
                  <a:lnTo>
                    <a:pt x="7120" y="15024"/>
                  </a:lnTo>
                  <a:lnTo>
                    <a:pt x="70532" y="51647"/>
                  </a:lnTo>
                  <a:lnTo>
                    <a:pt x="70955" y="50561"/>
                  </a:lnTo>
                  <a:lnTo>
                    <a:pt x="71377" y="49475"/>
                  </a:lnTo>
                  <a:lnTo>
                    <a:pt x="8568" y="13214"/>
                  </a:lnTo>
                  <a:close/>
                  <a:moveTo>
                    <a:pt x="5551" y="17377"/>
                  </a:moveTo>
                  <a:lnTo>
                    <a:pt x="4948" y="18342"/>
                  </a:lnTo>
                  <a:lnTo>
                    <a:pt x="4344" y="19368"/>
                  </a:lnTo>
                  <a:lnTo>
                    <a:pt x="68119" y="56172"/>
                  </a:lnTo>
                  <a:lnTo>
                    <a:pt x="68722" y="55207"/>
                  </a:lnTo>
                  <a:lnTo>
                    <a:pt x="69265" y="54181"/>
                  </a:lnTo>
                  <a:lnTo>
                    <a:pt x="5551" y="17377"/>
                  </a:lnTo>
                  <a:close/>
                  <a:moveTo>
                    <a:pt x="3137" y="21902"/>
                  </a:moveTo>
                  <a:lnTo>
                    <a:pt x="2655" y="22988"/>
                  </a:lnTo>
                  <a:lnTo>
                    <a:pt x="2232" y="24074"/>
                  </a:lnTo>
                  <a:lnTo>
                    <a:pt x="65102" y="60336"/>
                  </a:lnTo>
                  <a:lnTo>
                    <a:pt x="65826" y="59431"/>
                  </a:lnTo>
                  <a:lnTo>
                    <a:pt x="66550" y="58526"/>
                  </a:lnTo>
                  <a:lnTo>
                    <a:pt x="3137" y="21902"/>
                  </a:lnTo>
                  <a:close/>
                  <a:moveTo>
                    <a:pt x="1388" y="26789"/>
                  </a:moveTo>
                  <a:lnTo>
                    <a:pt x="1026" y="27935"/>
                  </a:lnTo>
                  <a:lnTo>
                    <a:pt x="784" y="29142"/>
                  </a:lnTo>
                  <a:lnTo>
                    <a:pt x="61422" y="64137"/>
                  </a:lnTo>
                  <a:lnTo>
                    <a:pt x="62327" y="63352"/>
                  </a:lnTo>
                  <a:lnTo>
                    <a:pt x="63172" y="62447"/>
                  </a:lnTo>
                  <a:lnTo>
                    <a:pt x="1388" y="26789"/>
                  </a:lnTo>
                  <a:close/>
                  <a:moveTo>
                    <a:pt x="302" y="32038"/>
                  </a:moveTo>
                  <a:lnTo>
                    <a:pt x="121" y="33366"/>
                  </a:lnTo>
                  <a:lnTo>
                    <a:pt x="60" y="34633"/>
                  </a:lnTo>
                  <a:lnTo>
                    <a:pt x="57078" y="67516"/>
                  </a:lnTo>
                  <a:lnTo>
                    <a:pt x="58103" y="66792"/>
                  </a:lnTo>
                  <a:lnTo>
                    <a:pt x="59189" y="66068"/>
                  </a:lnTo>
                  <a:lnTo>
                    <a:pt x="302" y="32038"/>
                  </a:lnTo>
                  <a:close/>
                  <a:moveTo>
                    <a:pt x="0" y="37830"/>
                  </a:moveTo>
                  <a:lnTo>
                    <a:pt x="60" y="39218"/>
                  </a:lnTo>
                  <a:lnTo>
                    <a:pt x="181" y="40606"/>
                  </a:lnTo>
                  <a:lnTo>
                    <a:pt x="51828" y="70412"/>
                  </a:lnTo>
                  <a:lnTo>
                    <a:pt x="53095" y="69808"/>
                  </a:lnTo>
                  <a:lnTo>
                    <a:pt x="54362" y="69205"/>
                  </a:lnTo>
                  <a:lnTo>
                    <a:pt x="0" y="37830"/>
                  </a:lnTo>
                  <a:close/>
                  <a:moveTo>
                    <a:pt x="724" y="44166"/>
                  </a:moveTo>
                  <a:lnTo>
                    <a:pt x="1086" y="45734"/>
                  </a:lnTo>
                  <a:lnTo>
                    <a:pt x="1508" y="47303"/>
                  </a:lnTo>
                  <a:lnTo>
                    <a:pt x="45372" y="72644"/>
                  </a:lnTo>
                  <a:lnTo>
                    <a:pt x="46941" y="72222"/>
                  </a:lnTo>
                  <a:lnTo>
                    <a:pt x="48510" y="71739"/>
                  </a:lnTo>
                  <a:lnTo>
                    <a:pt x="724" y="44166"/>
                  </a:lnTo>
                  <a:close/>
                  <a:moveTo>
                    <a:pt x="8688" y="60577"/>
                  </a:moveTo>
                  <a:lnTo>
                    <a:pt x="9714" y="61723"/>
                  </a:lnTo>
                  <a:lnTo>
                    <a:pt x="10800" y="62870"/>
                  </a:lnTo>
                  <a:lnTo>
                    <a:pt x="11946" y="63956"/>
                  </a:lnTo>
                  <a:lnTo>
                    <a:pt x="13153" y="64981"/>
                  </a:lnTo>
                  <a:lnTo>
                    <a:pt x="14360" y="66007"/>
                  </a:lnTo>
                  <a:lnTo>
                    <a:pt x="15627" y="66912"/>
                  </a:lnTo>
                  <a:lnTo>
                    <a:pt x="16954" y="67817"/>
                  </a:lnTo>
                  <a:lnTo>
                    <a:pt x="18282" y="68662"/>
                  </a:lnTo>
                  <a:lnTo>
                    <a:pt x="19669" y="69386"/>
                  </a:lnTo>
                  <a:lnTo>
                    <a:pt x="21118" y="70110"/>
                  </a:lnTo>
                  <a:lnTo>
                    <a:pt x="22566" y="70774"/>
                  </a:lnTo>
                  <a:lnTo>
                    <a:pt x="24074" y="71377"/>
                  </a:lnTo>
                  <a:lnTo>
                    <a:pt x="25582" y="71860"/>
                  </a:lnTo>
                  <a:lnTo>
                    <a:pt x="27151" y="72342"/>
                  </a:lnTo>
                  <a:lnTo>
                    <a:pt x="28720" y="72704"/>
                  </a:lnTo>
                  <a:lnTo>
                    <a:pt x="30289" y="73066"/>
                  </a:lnTo>
                  <a:lnTo>
                    <a:pt x="8688" y="60577"/>
                  </a:lnTo>
                  <a:close/>
                  <a:moveTo>
                    <a:pt x="2956" y="51346"/>
                  </a:moveTo>
                  <a:lnTo>
                    <a:pt x="3861" y="53276"/>
                  </a:lnTo>
                  <a:lnTo>
                    <a:pt x="4887" y="55147"/>
                  </a:lnTo>
                  <a:lnTo>
                    <a:pt x="36865" y="73609"/>
                  </a:lnTo>
                  <a:lnTo>
                    <a:pt x="38977" y="73549"/>
                  </a:lnTo>
                  <a:lnTo>
                    <a:pt x="41089" y="73368"/>
                  </a:lnTo>
                  <a:lnTo>
                    <a:pt x="2956" y="51346"/>
                  </a:lnTo>
                  <a:close/>
                </a:path>
              </a:pathLst>
            </a:custGeom>
            <a:solidFill>
              <a:srgbClr val="C20E9B"/>
            </a:solidFill>
            <a:ln>
              <a:noFill/>
            </a:ln>
          </p:spPr>
          <p:txBody>
            <a:bodyPr anchorCtr="0" anchor="ctr" bIns="91425" lIns="91425" rIns="91425" tIns="91425">
              <a:noAutofit/>
            </a:bodyPr>
            <a:lstStyle/>
            <a:p>
              <a:pPr lvl="0" rtl="0">
                <a:spcBef>
                  <a:spcPts val="0"/>
                </a:spcBef>
                <a:buNone/>
              </a:pPr>
              <a:r>
                <a:t/>
              </a:r>
              <a:endParaRPr>
                <a:solidFill>
                  <a:srgbClr val="00B4C2"/>
                </a:solidFill>
              </a:endParaRPr>
            </a:p>
          </p:txBody>
        </p:sp>
        <p:sp>
          <p:nvSpPr>
            <p:cNvPr id="38" name="Shape 38"/>
            <p:cNvSpPr/>
            <p:nvPr/>
          </p:nvSpPr>
          <p:spPr>
            <a:xfrm>
              <a:off x="588219" y="-85402"/>
              <a:ext cx="421500" cy="421500"/>
            </a:xfrm>
            <a:prstGeom prst="ellipse">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 name="Shape 39"/>
            <p:cNvSpPr/>
            <p:nvPr/>
          </p:nvSpPr>
          <p:spPr>
            <a:xfrm rot="10800000">
              <a:off x="-76795" y="3768355"/>
              <a:ext cx="393900" cy="374400"/>
            </a:xfrm>
            <a:prstGeom prst="pentagon">
              <a:avLst>
                <a:gd fmla="val 105146" name="hf"/>
                <a:gd fmla="val 110557" name="vf"/>
              </a:avLst>
            </a:prstGeom>
            <a:noFill/>
            <a:ln cap="flat" cmpd="sng" w="76200">
              <a:solidFill>
                <a:srgbClr val="6D9EEB"/>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 name="Shape 40"/>
            <p:cNvSpPr/>
            <p:nvPr/>
          </p:nvSpPr>
          <p:spPr>
            <a:xfrm>
              <a:off x="8092375" y="131851"/>
              <a:ext cx="983100" cy="983100"/>
            </a:xfrm>
            <a:prstGeom prst="ellipse">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1" name="Shape 41"/>
            <p:cNvSpPr/>
            <p:nvPr/>
          </p:nvSpPr>
          <p:spPr>
            <a:xfrm>
              <a:off x="100476" y="456711"/>
              <a:ext cx="885028" cy="885028"/>
            </a:xfrm>
            <a:custGeom>
              <a:pathLst>
                <a:path extrusionOk="0" h="75903" w="75903">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42" name="Shape 42"/>
            <p:cNvSpPr/>
            <p:nvPr/>
          </p:nvSpPr>
          <p:spPr>
            <a:xfrm>
              <a:off x="133503" y="-85397"/>
              <a:ext cx="231300" cy="231300"/>
            </a:xfrm>
            <a:prstGeom prst="ellipse">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43" name="Shape 43"/>
            <p:cNvSpPr/>
            <p:nvPr/>
          </p:nvSpPr>
          <p:spPr>
            <a:xfrm rot="10800000">
              <a:off x="343825" y="4290619"/>
              <a:ext cx="333300" cy="288300"/>
            </a:xfrm>
            <a:prstGeom prst="triangle">
              <a:avLst>
                <a:gd fmla="val 50000" name="adj"/>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44" name="Shape 44"/>
            <p:cNvSpPr/>
            <p:nvPr/>
          </p:nvSpPr>
          <p:spPr>
            <a:xfrm rot="10800000">
              <a:off x="7891382" y="4473450"/>
              <a:ext cx="421500" cy="365100"/>
            </a:xfrm>
            <a:prstGeom prst="triangle">
              <a:avLst>
                <a:gd fmla="val 50000" name="adj"/>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5" name="Shape 45"/>
            <p:cNvSpPr/>
            <p:nvPr/>
          </p:nvSpPr>
          <p:spPr>
            <a:xfrm>
              <a:off x="7800076" y="94976"/>
              <a:ext cx="307200" cy="265800"/>
            </a:xfrm>
            <a:prstGeom prst="triangle">
              <a:avLst>
                <a:gd fmla="val 50000" name="adj"/>
              </a:avLst>
            </a:pr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46" name="Shape 46"/>
            <p:cNvSpPr/>
            <p:nvPr/>
          </p:nvSpPr>
          <p:spPr>
            <a:xfrm>
              <a:off x="8578651" y="3939149"/>
              <a:ext cx="421500" cy="421500"/>
            </a:xfrm>
            <a:prstGeom prst="donut">
              <a:avLst>
                <a:gd fmla="val 19671" name="adj"/>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47" name="Shape 47"/>
            <p:cNvSpPr/>
            <p:nvPr/>
          </p:nvSpPr>
          <p:spPr>
            <a:xfrm>
              <a:off x="888873" y="4577654"/>
              <a:ext cx="456600" cy="456600"/>
            </a:xfrm>
            <a:prstGeom prst="ellipse">
              <a:avLst/>
            </a:prstGeom>
            <a:noFill/>
            <a:ln cap="flat" cmpd="sng" w="9525">
              <a:solidFill>
                <a:srgbClr val="6D9EEB"/>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8" name="Shape 48"/>
            <p:cNvSpPr/>
            <p:nvPr/>
          </p:nvSpPr>
          <p:spPr>
            <a:xfrm rot="10800000">
              <a:off x="47428" y="4473462"/>
              <a:ext cx="621102" cy="475234"/>
            </a:xfrm>
            <a:custGeom>
              <a:pathLst>
                <a:path extrusionOk="0" h="67818" w="88634">
                  <a:moveTo>
                    <a:pt x="0" y="0"/>
                  </a:moveTo>
                  <a:lnTo>
                    <a:pt x="4284" y="6637"/>
                  </a:lnTo>
                  <a:lnTo>
                    <a:pt x="4284" y="0"/>
                  </a:lnTo>
                  <a:close/>
                  <a:moveTo>
                    <a:pt x="84289" y="0"/>
                  </a:moveTo>
                  <a:lnTo>
                    <a:pt x="84289" y="6637"/>
                  </a:lnTo>
                  <a:lnTo>
                    <a:pt x="88633" y="0"/>
                  </a:lnTo>
                  <a:close/>
                  <a:moveTo>
                    <a:pt x="7844" y="0"/>
                  </a:moveTo>
                  <a:lnTo>
                    <a:pt x="7844" y="12007"/>
                  </a:lnTo>
                  <a:lnTo>
                    <a:pt x="12791" y="19609"/>
                  </a:lnTo>
                  <a:lnTo>
                    <a:pt x="12791" y="0"/>
                  </a:lnTo>
                  <a:close/>
                  <a:moveTo>
                    <a:pt x="75842" y="0"/>
                  </a:moveTo>
                  <a:lnTo>
                    <a:pt x="75842" y="19609"/>
                  </a:lnTo>
                  <a:lnTo>
                    <a:pt x="80790" y="12007"/>
                  </a:lnTo>
                  <a:lnTo>
                    <a:pt x="80790" y="0"/>
                  </a:lnTo>
                  <a:close/>
                  <a:moveTo>
                    <a:pt x="16351" y="0"/>
                  </a:moveTo>
                  <a:lnTo>
                    <a:pt x="16351" y="25039"/>
                  </a:lnTo>
                  <a:lnTo>
                    <a:pt x="21299" y="32581"/>
                  </a:lnTo>
                  <a:lnTo>
                    <a:pt x="21299" y="0"/>
                  </a:lnTo>
                  <a:close/>
                  <a:moveTo>
                    <a:pt x="67335" y="0"/>
                  </a:moveTo>
                  <a:lnTo>
                    <a:pt x="67335" y="32581"/>
                  </a:lnTo>
                  <a:lnTo>
                    <a:pt x="72282" y="25039"/>
                  </a:lnTo>
                  <a:lnTo>
                    <a:pt x="72282" y="0"/>
                  </a:lnTo>
                  <a:close/>
                  <a:moveTo>
                    <a:pt x="24859" y="0"/>
                  </a:moveTo>
                  <a:lnTo>
                    <a:pt x="24859" y="38012"/>
                  </a:lnTo>
                  <a:lnTo>
                    <a:pt x="29806" y="45614"/>
                  </a:lnTo>
                  <a:lnTo>
                    <a:pt x="29806" y="0"/>
                  </a:lnTo>
                  <a:close/>
                  <a:moveTo>
                    <a:pt x="58828" y="0"/>
                  </a:moveTo>
                  <a:lnTo>
                    <a:pt x="58828" y="45614"/>
                  </a:lnTo>
                  <a:lnTo>
                    <a:pt x="63775" y="38012"/>
                  </a:lnTo>
                  <a:lnTo>
                    <a:pt x="63775" y="0"/>
                  </a:lnTo>
                  <a:close/>
                  <a:moveTo>
                    <a:pt x="33306" y="0"/>
                  </a:moveTo>
                  <a:lnTo>
                    <a:pt x="33306" y="51044"/>
                  </a:lnTo>
                  <a:lnTo>
                    <a:pt x="38313" y="58586"/>
                  </a:lnTo>
                  <a:lnTo>
                    <a:pt x="38313" y="0"/>
                  </a:lnTo>
                  <a:close/>
                  <a:moveTo>
                    <a:pt x="50320" y="0"/>
                  </a:moveTo>
                  <a:lnTo>
                    <a:pt x="50320" y="58586"/>
                  </a:lnTo>
                  <a:lnTo>
                    <a:pt x="55268" y="51044"/>
                  </a:lnTo>
                  <a:lnTo>
                    <a:pt x="55268" y="0"/>
                  </a:lnTo>
                  <a:close/>
                  <a:moveTo>
                    <a:pt x="41813" y="0"/>
                  </a:moveTo>
                  <a:lnTo>
                    <a:pt x="41813" y="64016"/>
                  </a:lnTo>
                  <a:lnTo>
                    <a:pt x="44287" y="67817"/>
                  </a:lnTo>
                  <a:lnTo>
                    <a:pt x="46760" y="64016"/>
                  </a:lnTo>
                  <a:lnTo>
                    <a:pt x="46760" y="0"/>
                  </a:lnTo>
                  <a:close/>
                </a:path>
              </a:pathLst>
            </a:custGeom>
            <a:solidFill>
              <a:srgbClr val="FF9900"/>
            </a:solidFill>
            <a:ln>
              <a:noFill/>
            </a:ln>
          </p:spPr>
          <p:txBody>
            <a:bodyPr anchorCtr="0" anchor="ctr" bIns="91425" lIns="91425" rIns="91425" tIns="91425">
              <a:noAutofit/>
            </a:bodyPr>
            <a:lstStyle/>
            <a:p>
              <a:pPr lvl="0">
                <a:spcBef>
                  <a:spcPts val="0"/>
                </a:spcBef>
                <a:buNone/>
              </a:pPr>
              <a:r>
                <a:t/>
              </a:r>
              <a:endParaRPr/>
            </a:p>
          </p:txBody>
        </p:sp>
        <p:sp>
          <p:nvSpPr>
            <p:cNvPr id="49" name="Shape 49"/>
            <p:cNvSpPr/>
            <p:nvPr/>
          </p:nvSpPr>
          <p:spPr>
            <a:xfrm rot="7294922">
              <a:off x="8507861" y="1506795"/>
              <a:ext cx="486329" cy="462607"/>
            </a:xfrm>
            <a:prstGeom prst="pentagon">
              <a:avLst>
                <a:gd fmla="val 105146" name="hf"/>
                <a:gd fmla="val 110557" name="vf"/>
              </a:avLst>
            </a:prstGeom>
            <a:noFill/>
            <a:ln cap="flat" cmpd="sng" w="9525">
              <a:solidFill>
                <a:srgbClr val="6D9EE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0" name="Shape 50"/>
            <p:cNvSpPr/>
            <p:nvPr/>
          </p:nvSpPr>
          <p:spPr>
            <a:xfrm rot="1902">
              <a:off x="-76804" y="1095525"/>
              <a:ext cx="542100" cy="515400"/>
            </a:xfrm>
            <a:prstGeom prst="pentagon">
              <a:avLst>
                <a:gd fmla="val 105146" name="hf"/>
                <a:gd fmla="val 110557" name="vf"/>
              </a:avLst>
            </a:prstGeom>
            <a:noFill/>
            <a:ln cap="flat" cmpd="sng" w="28575">
              <a:solidFill>
                <a:srgbClr val="C20E9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 name="Shape 51"/>
            <p:cNvSpPr/>
            <p:nvPr/>
          </p:nvSpPr>
          <p:spPr>
            <a:xfrm>
              <a:off x="8217614" y="4442536"/>
              <a:ext cx="885028" cy="885028"/>
            </a:xfrm>
            <a:custGeom>
              <a:pathLst>
                <a:path extrusionOk="0" h="75903" w="75903">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52" name="Shape 52"/>
            <p:cNvSpPr/>
            <p:nvPr/>
          </p:nvSpPr>
          <p:spPr>
            <a:xfrm flipH="1">
              <a:off x="4456350" y="3414378"/>
              <a:ext cx="231300" cy="200100"/>
            </a:xfrm>
            <a:prstGeom prst="triangle">
              <a:avLst>
                <a:gd fmla="val 50000" name="adj"/>
              </a:avLst>
            </a:prstGeom>
            <a:solidFill>
              <a:srgbClr val="FF9900"/>
            </a:solidFill>
            <a:ln>
              <a:noFill/>
            </a:ln>
          </p:spPr>
          <p:txBody>
            <a:bodyPr anchorCtr="0" anchor="ctr" bIns="91425" lIns="91425" rIns="91425" tIns="91425">
              <a:noAutofit/>
            </a:bodyPr>
            <a:lstStyle/>
            <a:p>
              <a:pPr lvl="0">
                <a:spcBef>
                  <a:spcPts val="0"/>
                </a:spcBef>
                <a:buNone/>
              </a:pPr>
              <a:r>
                <a:t/>
              </a:r>
              <a:endParaRPr/>
            </a:p>
          </p:txBody>
        </p:sp>
      </p:grpSp>
      <p:sp>
        <p:nvSpPr>
          <p:cNvPr id="53" name="Shape 53"/>
          <p:cNvSpPr txBox="1"/>
          <p:nvPr>
            <p:ph type="ctrTitle"/>
          </p:nvPr>
        </p:nvSpPr>
        <p:spPr>
          <a:xfrm>
            <a:off x="1737625" y="1659550"/>
            <a:ext cx="5668800" cy="1159800"/>
          </a:xfrm>
          <a:prstGeom prst="rect">
            <a:avLst/>
          </a:prstGeom>
        </p:spPr>
        <p:txBody>
          <a:bodyPr anchorCtr="0" anchor="b" bIns="91425" lIns="91425" rIns="91425" tIns="91425"/>
          <a:lstStyle>
            <a:lvl1pPr lvl="0" rtl="0" algn="ctr">
              <a:spcBef>
                <a:spcPts val="0"/>
              </a:spcBef>
              <a:buSzPct val="100000"/>
              <a:defRPr sz="3000"/>
            </a:lvl1pPr>
            <a:lvl2pPr lvl="1" rtl="0" algn="ctr">
              <a:spcBef>
                <a:spcPts val="0"/>
              </a:spcBef>
              <a:buSzPct val="100000"/>
              <a:defRPr sz="3000"/>
            </a:lvl2pPr>
            <a:lvl3pPr lvl="2" rtl="0" algn="ctr">
              <a:spcBef>
                <a:spcPts val="0"/>
              </a:spcBef>
              <a:buSzPct val="100000"/>
              <a:defRPr sz="3000"/>
            </a:lvl3pPr>
            <a:lvl4pPr lvl="3" rtl="0" algn="ctr">
              <a:spcBef>
                <a:spcPts val="0"/>
              </a:spcBef>
              <a:buSzPct val="100000"/>
              <a:defRPr sz="3000"/>
            </a:lvl4pPr>
            <a:lvl5pPr lvl="4" rtl="0" algn="ctr">
              <a:spcBef>
                <a:spcPts val="0"/>
              </a:spcBef>
              <a:buSzPct val="100000"/>
              <a:defRPr sz="3000"/>
            </a:lvl5pPr>
            <a:lvl6pPr lvl="5" rtl="0" algn="ctr">
              <a:spcBef>
                <a:spcPts val="0"/>
              </a:spcBef>
              <a:buSzPct val="100000"/>
              <a:defRPr sz="3000"/>
            </a:lvl6pPr>
            <a:lvl7pPr lvl="6" rtl="0" algn="ctr">
              <a:spcBef>
                <a:spcPts val="0"/>
              </a:spcBef>
              <a:buSzPct val="100000"/>
              <a:defRPr sz="3000"/>
            </a:lvl7pPr>
            <a:lvl8pPr lvl="7" rtl="0" algn="ctr">
              <a:spcBef>
                <a:spcPts val="0"/>
              </a:spcBef>
              <a:buSzPct val="100000"/>
              <a:defRPr sz="3000"/>
            </a:lvl8pPr>
            <a:lvl9pPr lvl="8" rtl="0" algn="ctr">
              <a:spcBef>
                <a:spcPts val="0"/>
              </a:spcBef>
              <a:buSzPct val="100000"/>
              <a:defRPr sz="3000"/>
            </a:lvl9pPr>
          </a:lstStyle>
          <a:p/>
        </p:txBody>
      </p:sp>
      <p:sp>
        <p:nvSpPr>
          <p:cNvPr id="54" name="Shape 54"/>
          <p:cNvSpPr txBox="1"/>
          <p:nvPr>
            <p:ph idx="1" type="subTitle"/>
          </p:nvPr>
        </p:nvSpPr>
        <p:spPr>
          <a:xfrm>
            <a:off x="1737625" y="2687652"/>
            <a:ext cx="5668800" cy="496500"/>
          </a:xfrm>
          <a:prstGeom prst="rect">
            <a:avLst/>
          </a:prstGeom>
        </p:spPr>
        <p:txBody>
          <a:bodyPr anchorCtr="0" anchor="t" bIns="91425" lIns="91425" rIns="91425" tIns="91425"/>
          <a:lstStyle>
            <a:lvl1pPr lvl="0" rtl="0" algn="ctr">
              <a:spcBef>
                <a:spcPts val="0"/>
              </a:spcBef>
              <a:buClr>
                <a:srgbClr val="FF9900"/>
              </a:buClr>
              <a:buSzPct val="100000"/>
              <a:buNone/>
              <a:defRPr sz="1400">
                <a:solidFill>
                  <a:srgbClr val="FF9900"/>
                </a:solidFill>
              </a:defRPr>
            </a:lvl1pPr>
            <a:lvl2pPr lvl="1" rtl="0" algn="ctr">
              <a:spcBef>
                <a:spcPts val="0"/>
              </a:spcBef>
              <a:buClr>
                <a:srgbClr val="FF9900"/>
              </a:buClr>
              <a:buSzPct val="100000"/>
              <a:buNone/>
              <a:defRPr sz="1400">
                <a:solidFill>
                  <a:srgbClr val="FF9900"/>
                </a:solidFill>
              </a:defRPr>
            </a:lvl2pPr>
            <a:lvl3pPr lvl="2" rtl="0" algn="ctr">
              <a:spcBef>
                <a:spcPts val="0"/>
              </a:spcBef>
              <a:buClr>
                <a:srgbClr val="FF9900"/>
              </a:buClr>
              <a:buSzPct val="100000"/>
              <a:buNone/>
              <a:defRPr sz="1400">
                <a:solidFill>
                  <a:srgbClr val="FF9900"/>
                </a:solidFill>
              </a:defRPr>
            </a:lvl3pPr>
            <a:lvl4pPr lvl="3" rtl="0" algn="ctr">
              <a:spcBef>
                <a:spcPts val="0"/>
              </a:spcBef>
              <a:buClr>
                <a:srgbClr val="FF9900"/>
              </a:buClr>
              <a:buSzPct val="100000"/>
              <a:buNone/>
              <a:defRPr sz="1400">
                <a:solidFill>
                  <a:srgbClr val="FF9900"/>
                </a:solidFill>
              </a:defRPr>
            </a:lvl4pPr>
            <a:lvl5pPr lvl="4" rtl="0" algn="ctr">
              <a:spcBef>
                <a:spcPts val="0"/>
              </a:spcBef>
              <a:buClr>
                <a:srgbClr val="FF9900"/>
              </a:buClr>
              <a:buSzPct val="100000"/>
              <a:buNone/>
              <a:defRPr sz="1400">
                <a:solidFill>
                  <a:srgbClr val="FF9900"/>
                </a:solidFill>
              </a:defRPr>
            </a:lvl5pPr>
            <a:lvl6pPr lvl="5" rtl="0" algn="ctr">
              <a:spcBef>
                <a:spcPts val="0"/>
              </a:spcBef>
              <a:buClr>
                <a:srgbClr val="FF9900"/>
              </a:buClr>
              <a:buSzPct val="100000"/>
              <a:buNone/>
              <a:defRPr sz="1400">
                <a:solidFill>
                  <a:srgbClr val="FF9900"/>
                </a:solidFill>
              </a:defRPr>
            </a:lvl6pPr>
            <a:lvl7pPr lvl="6" rtl="0" algn="ctr">
              <a:spcBef>
                <a:spcPts val="0"/>
              </a:spcBef>
              <a:buClr>
                <a:srgbClr val="FF9900"/>
              </a:buClr>
              <a:buSzPct val="100000"/>
              <a:buNone/>
              <a:defRPr sz="1400">
                <a:solidFill>
                  <a:srgbClr val="FF9900"/>
                </a:solidFill>
              </a:defRPr>
            </a:lvl7pPr>
            <a:lvl8pPr lvl="7" rtl="0" algn="ctr">
              <a:spcBef>
                <a:spcPts val="0"/>
              </a:spcBef>
              <a:buClr>
                <a:srgbClr val="FF9900"/>
              </a:buClr>
              <a:buSzPct val="100000"/>
              <a:buNone/>
              <a:defRPr sz="1400">
                <a:solidFill>
                  <a:srgbClr val="FF9900"/>
                </a:solidFill>
              </a:defRPr>
            </a:lvl8pPr>
            <a:lvl9pPr lvl="8" rtl="0" algn="ctr">
              <a:spcBef>
                <a:spcPts val="0"/>
              </a:spcBef>
              <a:buClr>
                <a:srgbClr val="FF9900"/>
              </a:buClr>
              <a:buSzPct val="100000"/>
              <a:buNone/>
              <a:defRPr sz="1400">
                <a:solidFill>
                  <a:srgbClr val="FF9900"/>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55" name="Shape 55"/>
        <p:cNvGrpSpPr/>
        <p:nvPr/>
      </p:nvGrpSpPr>
      <p:grpSpPr>
        <a:xfrm>
          <a:off x="0" y="0"/>
          <a:ext cx="0" cy="0"/>
          <a:chOff x="0" y="0"/>
          <a:chExt cx="0" cy="0"/>
        </a:xfrm>
      </p:grpSpPr>
      <p:grpSp>
        <p:nvGrpSpPr>
          <p:cNvPr id="56" name="Shape 56"/>
          <p:cNvGrpSpPr/>
          <p:nvPr/>
        </p:nvGrpSpPr>
        <p:grpSpPr>
          <a:xfrm>
            <a:off x="-76804" y="-364106"/>
            <a:ext cx="9492215" cy="5864919"/>
            <a:chOff x="-76804" y="-364106"/>
            <a:chExt cx="9492215" cy="5864919"/>
          </a:xfrm>
        </p:grpSpPr>
        <p:sp>
          <p:nvSpPr>
            <p:cNvPr id="57" name="Shape 57"/>
            <p:cNvSpPr/>
            <p:nvPr/>
          </p:nvSpPr>
          <p:spPr>
            <a:xfrm>
              <a:off x="1156225" y="1135700"/>
              <a:ext cx="6831600" cy="2872200"/>
            </a:xfrm>
            <a:prstGeom prst="rect">
              <a:avLst/>
            </a:prstGeom>
            <a:solidFill>
              <a:srgbClr val="0E004A"/>
            </a:solidFill>
            <a:ln>
              <a:noFill/>
            </a:ln>
          </p:spPr>
          <p:txBody>
            <a:bodyPr anchorCtr="0" anchor="ctr" bIns="91425" lIns="91425" rIns="91425" tIns="91425">
              <a:noAutofit/>
            </a:bodyPr>
            <a:lstStyle/>
            <a:p>
              <a:pPr lvl="0">
                <a:spcBef>
                  <a:spcPts val="0"/>
                </a:spcBef>
                <a:buNone/>
              </a:pPr>
              <a:r>
                <a:t/>
              </a:r>
              <a:endParaRPr/>
            </a:p>
          </p:txBody>
        </p:sp>
        <p:sp>
          <p:nvSpPr>
            <p:cNvPr id="58" name="Shape 58"/>
            <p:cNvSpPr/>
            <p:nvPr/>
          </p:nvSpPr>
          <p:spPr>
            <a:xfrm>
              <a:off x="4343698" y="910729"/>
              <a:ext cx="456600" cy="456600"/>
            </a:xfrm>
            <a:prstGeom prst="ellipse">
              <a:avLst/>
            </a:prstGeom>
            <a:noFill/>
            <a:ln cap="flat" cmpd="sng" w="9525">
              <a:solidFill>
                <a:srgbClr val="6D9EEB"/>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9" name="Shape 59"/>
            <p:cNvSpPr/>
            <p:nvPr/>
          </p:nvSpPr>
          <p:spPr>
            <a:xfrm>
              <a:off x="8312875" y="-85400"/>
              <a:ext cx="542100" cy="542100"/>
            </a:xfrm>
            <a:prstGeom prst="ellipse">
              <a:avLst/>
            </a:prstGeom>
            <a:solidFill>
              <a:srgbClr val="51387A"/>
            </a:solidFill>
            <a:ln>
              <a:noFill/>
            </a:ln>
          </p:spPr>
          <p:txBody>
            <a:bodyPr anchorCtr="0" anchor="ctr" bIns="91425" lIns="91425" rIns="91425" tIns="91425">
              <a:noAutofit/>
            </a:bodyPr>
            <a:lstStyle/>
            <a:p>
              <a:pPr lvl="0">
                <a:spcBef>
                  <a:spcPts val="0"/>
                </a:spcBef>
                <a:buNone/>
              </a:pPr>
              <a:r>
                <a:t/>
              </a:r>
              <a:endParaRPr/>
            </a:p>
          </p:txBody>
        </p:sp>
        <p:sp>
          <p:nvSpPr>
            <p:cNvPr id="60" name="Shape 60"/>
            <p:cNvSpPr/>
            <p:nvPr/>
          </p:nvSpPr>
          <p:spPr>
            <a:xfrm rot="-899646">
              <a:off x="776861" y="-262199"/>
              <a:ext cx="900975" cy="856085"/>
            </a:xfrm>
            <a:prstGeom prst="pentagon">
              <a:avLst>
                <a:gd fmla="val 105146" name="hf"/>
                <a:gd fmla="val 110557" name="vf"/>
              </a:avLst>
            </a:prstGeom>
            <a:solidFill>
              <a:srgbClr val="51387A"/>
            </a:solidFill>
            <a:ln>
              <a:noFill/>
            </a:ln>
          </p:spPr>
          <p:txBody>
            <a:bodyPr anchorCtr="0" anchor="ctr" bIns="91425" lIns="91425" rIns="91425" tIns="91425">
              <a:noAutofit/>
            </a:bodyPr>
            <a:lstStyle/>
            <a:p>
              <a:pPr lvl="0">
                <a:spcBef>
                  <a:spcPts val="0"/>
                </a:spcBef>
                <a:buNone/>
              </a:pPr>
              <a:r>
                <a:t/>
              </a:r>
              <a:endParaRPr/>
            </a:p>
          </p:txBody>
        </p:sp>
        <p:sp>
          <p:nvSpPr>
            <p:cNvPr id="61" name="Shape 61"/>
            <p:cNvSpPr/>
            <p:nvPr/>
          </p:nvSpPr>
          <p:spPr>
            <a:xfrm rot="1763">
              <a:off x="8737997" y="3634822"/>
              <a:ext cx="585000" cy="556500"/>
            </a:xfrm>
            <a:prstGeom prst="pentagon">
              <a:avLst>
                <a:gd fmla="val 105146" name="hf"/>
                <a:gd fmla="val 110557" name="vf"/>
              </a:avLst>
            </a:prstGeom>
            <a:solidFill>
              <a:srgbClr val="51387A"/>
            </a:solidFill>
            <a:ln>
              <a:noFill/>
            </a:ln>
          </p:spPr>
          <p:txBody>
            <a:bodyPr anchorCtr="0" anchor="ctr" bIns="91425" lIns="91425" rIns="91425" tIns="91425">
              <a:noAutofit/>
            </a:bodyPr>
            <a:lstStyle/>
            <a:p>
              <a:pPr lvl="0">
                <a:spcBef>
                  <a:spcPts val="0"/>
                </a:spcBef>
                <a:buNone/>
              </a:pPr>
              <a:r>
                <a:t/>
              </a:r>
              <a:endParaRPr/>
            </a:p>
          </p:txBody>
        </p:sp>
        <p:sp>
          <p:nvSpPr>
            <p:cNvPr id="62" name="Shape 62"/>
            <p:cNvSpPr/>
            <p:nvPr/>
          </p:nvSpPr>
          <p:spPr>
            <a:xfrm rot="10800000">
              <a:off x="90419" y="4650313"/>
              <a:ext cx="983100" cy="850500"/>
            </a:xfrm>
            <a:prstGeom prst="triangle">
              <a:avLst>
                <a:gd fmla="val 50000" name="adj"/>
              </a:avLst>
            </a:prstGeom>
            <a:solidFill>
              <a:srgbClr val="51387A"/>
            </a:solidFill>
            <a:ln>
              <a:noFill/>
            </a:ln>
          </p:spPr>
          <p:txBody>
            <a:bodyPr anchorCtr="0" anchor="ctr" bIns="91425" lIns="91425" rIns="91425" tIns="91425">
              <a:noAutofit/>
            </a:bodyPr>
            <a:lstStyle/>
            <a:p>
              <a:pPr lvl="0">
                <a:spcBef>
                  <a:spcPts val="0"/>
                </a:spcBef>
                <a:buNone/>
              </a:pPr>
              <a:r>
                <a:t/>
              </a:r>
              <a:endParaRPr/>
            </a:p>
          </p:txBody>
        </p:sp>
        <p:sp>
          <p:nvSpPr>
            <p:cNvPr id="63" name="Shape 63"/>
            <p:cNvSpPr/>
            <p:nvPr/>
          </p:nvSpPr>
          <p:spPr>
            <a:xfrm>
              <a:off x="8578649" y="858648"/>
              <a:ext cx="836761" cy="836761"/>
            </a:xfrm>
            <a:custGeom>
              <a:pathLst>
                <a:path extrusionOk="0" h="73610" w="73610">
                  <a:moveTo>
                    <a:pt x="43502" y="603"/>
                  </a:moveTo>
                  <a:lnTo>
                    <a:pt x="64801" y="12851"/>
                  </a:lnTo>
                  <a:lnTo>
                    <a:pt x="63775" y="11705"/>
                  </a:lnTo>
                  <a:lnTo>
                    <a:pt x="62689" y="10619"/>
                  </a:lnTo>
                  <a:lnTo>
                    <a:pt x="61542" y="9533"/>
                  </a:lnTo>
                  <a:lnTo>
                    <a:pt x="60396" y="8507"/>
                  </a:lnTo>
                  <a:lnTo>
                    <a:pt x="59189" y="7542"/>
                  </a:lnTo>
                  <a:lnTo>
                    <a:pt x="57922" y="6637"/>
                  </a:lnTo>
                  <a:lnTo>
                    <a:pt x="56655" y="5792"/>
                  </a:lnTo>
                  <a:lnTo>
                    <a:pt x="55328" y="4948"/>
                  </a:lnTo>
                  <a:lnTo>
                    <a:pt x="53940" y="4223"/>
                  </a:lnTo>
                  <a:lnTo>
                    <a:pt x="52552" y="3499"/>
                  </a:lnTo>
                  <a:lnTo>
                    <a:pt x="51104" y="2896"/>
                  </a:lnTo>
                  <a:lnTo>
                    <a:pt x="49656" y="2293"/>
                  </a:lnTo>
                  <a:lnTo>
                    <a:pt x="48148" y="1750"/>
                  </a:lnTo>
                  <a:lnTo>
                    <a:pt x="46640" y="1327"/>
                  </a:lnTo>
                  <a:lnTo>
                    <a:pt x="45131" y="905"/>
                  </a:lnTo>
                  <a:lnTo>
                    <a:pt x="43502" y="603"/>
                  </a:lnTo>
                  <a:close/>
                  <a:moveTo>
                    <a:pt x="36805" y="0"/>
                  </a:moveTo>
                  <a:lnTo>
                    <a:pt x="34693" y="60"/>
                  </a:lnTo>
                  <a:lnTo>
                    <a:pt x="32642" y="241"/>
                  </a:lnTo>
                  <a:lnTo>
                    <a:pt x="70593" y="22143"/>
                  </a:lnTo>
                  <a:lnTo>
                    <a:pt x="70593" y="22143"/>
                  </a:lnTo>
                  <a:lnTo>
                    <a:pt x="69688" y="20212"/>
                  </a:lnTo>
                  <a:lnTo>
                    <a:pt x="68662" y="18342"/>
                  </a:lnTo>
                  <a:lnTo>
                    <a:pt x="36865" y="0"/>
                  </a:lnTo>
                  <a:close/>
                  <a:moveTo>
                    <a:pt x="28358" y="965"/>
                  </a:moveTo>
                  <a:lnTo>
                    <a:pt x="26789" y="1388"/>
                  </a:lnTo>
                  <a:lnTo>
                    <a:pt x="25220" y="1870"/>
                  </a:lnTo>
                  <a:lnTo>
                    <a:pt x="72886" y="29383"/>
                  </a:lnTo>
                  <a:lnTo>
                    <a:pt x="72524" y="27754"/>
                  </a:lnTo>
                  <a:lnTo>
                    <a:pt x="72101" y="26186"/>
                  </a:lnTo>
                  <a:lnTo>
                    <a:pt x="28358" y="965"/>
                  </a:lnTo>
                  <a:close/>
                  <a:moveTo>
                    <a:pt x="21842" y="3137"/>
                  </a:moveTo>
                  <a:lnTo>
                    <a:pt x="20574" y="3741"/>
                  </a:lnTo>
                  <a:lnTo>
                    <a:pt x="19368" y="4344"/>
                  </a:lnTo>
                  <a:lnTo>
                    <a:pt x="73610" y="35719"/>
                  </a:lnTo>
                  <a:lnTo>
                    <a:pt x="73549" y="34271"/>
                  </a:lnTo>
                  <a:lnTo>
                    <a:pt x="73429" y="32883"/>
                  </a:lnTo>
                  <a:lnTo>
                    <a:pt x="21842" y="3137"/>
                  </a:lnTo>
                  <a:close/>
                  <a:moveTo>
                    <a:pt x="16592" y="6034"/>
                  </a:moveTo>
                  <a:lnTo>
                    <a:pt x="15567" y="6758"/>
                  </a:lnTo>
                  <a:lnTo>
                    <a:pt x="14541" y="7482"/>
                  </a:lnTo>
                  <a:lnTo>
                    <a:pt x="73308" y="41451"/>
                  </a:lnTo>
                  <a:lnTo>
                    <a:pt x="73489" y="40184"/>
                  </a:lnTo>
                  <a:lnTo>
                    <a:pt x="73549" y="38916"/>
                  </a:lnTo>
                  <a:lnTo>
                    <a:pt x="16592" y="6034"/>
                  </a:lnTo>
                  <a:close/>
                  <a:moveTo>
                    <a:pt x="12188" y="9412"/>
                  </a:moveTo>
                  <a:lnTo>
                    <a:pt x="11343" y="10197"/>
                  </a:lnTo>
                  <a:lnTo>
                    <a:pt x="10438" y="11041"/>
                  </a:lnTo>
                  <a:lnTo>
                    <a:pt x="72282" y="46760"/>
                  </a:lnTo>
                  <a:lnTo>
                    <a:pt x="72584" y="45553"/>
                  </a:lnTo>
                  <a:lnTo>
                    <a:pt x="72825" y="44407"/>
                  </a:lnTo>
                  <a:lnTo>
                    <a:pt x="12188" y="9412"/>
                  </a:lnTo>
                  <a:close/>
                  <a:moveTo>
                    <a:pt x="8568" y="13214"/>
                  </a:moveTo>
                  <a:lnTo>
                    <a:pt x="7783" y="14119"/>
                  </a:lnTo>
                  <a:lnTo>
                    <a:pt x="7120" y="15024"/>
                  </a:lnTo>
                  <a:lnTo>
                    <a:pt x="70532" y="51647"/>
                  </a:lnTo>
                  <a:lnTo>
                    <a:pt x="70955" y="50561"/>
                  </a:lnTo>
                  <a:lnTo>
                    <a:pt x="71377" y="49475"/>
                  </a:lnTo>
                  <a:lnTo>
                    <a:pt x="8568" y="13214"/>
                  </a:lnTo>
                  <a:close/>
                  <a:moveTo>
                    <a:pt x="5551" y="17377"/>
                  </a:moveTo>
                  <a:lnTo>
                    <a:pt x="4948" y="18342"/>
                  </a:lnTo>
                  <a:lnTo>
                    <a:pt x="4344" y="19368"/>
                  </a:lnTo>
                  <a:lnTo>
                    <a:pt x="68119" y="56172"/>
                  </a:lnTo>
                  <a:lnTo>
                    <a:pt x="68722" y="55207"/>
                  </a:lnTo>
                  <a:lnTo>
                    <a:pt x="69265" y="54181"/>
                  </a:lnTo>
                  <a:lnTo>
                    <a:pt x="5551" y="17377"/>
                  </a:lnTo>
                  <a:close/>
                  <a:moveTo>
                    <a:pt x="3137" y="21902"/>
                  </a:moveTo>
                  <a:lnTo>
                    <a:pt x="2655" y="22988"/>
                  </a:lnTo>
                  <a:lnTo>
                    <a:pt x="2232" y="24074"/>
                  </a:lnTo>
                  <a:lnTo>
                    <a:pt x="65102" y="60336"/>
                  </a:lnTo>
                  <a:lnTo>
                    <a:pt x="65826" y="59431"/>
                  </a:lnTo>
                  <a:lnTo>
                    <a:pt x="66550" y="58526"/>
                  </a:lnTo>
                  <a:lnTo>
                    <a:pt x="3137" y="21902"/>
                  </a:lnTo>
                  <a:close/>
                  <a:moveTo>
                    <a:pt x="1388" y="26789"/>
                  </a:moveTo>
                  <a:lnTo>
                    <a:pt x="1026" y="27935"/>
                  </a:lnTo>
                  <a:lnTo>
                    <a:pt x="784" y="29142"/>
                  </a:lnTo>
                  <a:lnTo>
                    <a:pt x="61422" y="64137"/>
                  </a:lnTo>
                  <a:lnTo>
                    <a:pt x="62327" y="63352"/>
                  </a:lnTo>
                  <a:lnTo>
                    <a:pt x="63172" y="62447"/>
                  </a:lnTo>
                  <a:lnTo>
                    <a:pt x="1388" y="26789"/>
                  </a:lnTo>
                  <a:close/>
                  <a:moveTo>
                    <a:pt x="302" y="32038"/>
                  </a:moveTo>
                  <a:lnTo>
                    <a:pt x="121" y="33366"/>
                  </a:lnTo>
                  <a:lnTo>
                    <a:pt x="60" y="34633"/>
                  </a:lnTo>
                  <a:lnTo>
                    <a:pt x="57078" y="67516"/>
                  </a:lnTo>
                  <a:lnTo>
                    <a:pt x="58103" y="66792"/>
                  </a:lnTo>
                  <a:lnTo>
                    <a:pt x="59189" y="66068"/>
                  </a:lnTo>
                  <a:lnTo>
                    <a:pt x="302" y="32038"/>
                  </a:lnTo>
                  <a:close/>
                  <a:moveTo>
                    <a:pt x="0" y="37830"/>
                  </a:moveTo>
                  <a:lnTo>
                    <a:pt x="60" y="39218"/>
                  </a:lnTo>
                  <a:lnTo>
                    <a:pt x="181" y="40606"/>
                  </a:lnTo>
                  <a:lnTo>
                    <a:pt x="51828" y="70412"/>
                  </a:lnTo>
                  <a:lnTo>
                    <a:pt x="53095" y="69808"/>
                  </a:lnTo>
                  <a:lnTo>
                    <a:pt x="54362" y="69205"/>
                  </a:lnTo>
                  <a:lnTo>
                    <a:pt x="0" y="37830"/>
                  </a:lnTo>
                  <a:close/>
                  <a:moveTo>
                    <a:pt x="724" y="44166"/>
                  </a:moveTo>
                  <a:lnTo>
                    <a:pt x="1086" y="45734"/>
                  </a:lnTo>
                  <a:lnTo>
                    <a:pt x="1508" y="47303"/>
                  </a:lnTo>
                  <a:lnTo>
                    <a:pt x="45372" y="72644"/>
                  </a:lnTo>
                  <a:lnTo>
                    <a:pt x="46941" y="72222"/>
                  </a:lnTo>
                  <a:lnTo>
                    <a:pt x="48510" y="71739"/>
                  </a:lnTo>
                  <a:lnTo>
                    <a:pt x="724" y="44166"/>
                  </a:lnTo>
                  <a:close/>
                  <a:moveTo>
                    <a:pt x="8688" y="60577"/>
                  </a:moveTo>
                  <a:lnTo>
                    <a:pt x="9714" y="61723"/>
                  </a:lnTo>
                  <a:lnTo>
                    <a:pt x="10800" y="62870"/>
                  </a:lnTo>
                  <a:lnTo>
                    <a:pt x="11946" y="63956"/>
                  </a:lnTo>
                  <a:lnTo>
                    <a:pt x="13153" y="64981"/>
                  </a:lnTo>
                  <a:lnTo>
                    <a:pt x="14360" y="66007"/>
                  </a:lnTo>
                  <a:lnTo>
                    <a:pt x="15627" y="66912"/>
                  </a:lnTo>
                  <a:lnTo>
                    <a:pt x="16954" y="67817"/>
                  </a:lnTo>
                  <a:lnTo>
                    <a:pt x="18282" y="68662"/>
                  </a:lnTo>
                  <a:lnTo>
                    <a:pt x="19669" y="69386"/>
                  </a:lnTo>
                  <a:lnTo>
                    <a:pt x="21118" y="70110"/>
                  </a:lnTo>
                  <a:lnTo>
                    <a:pt x="22566" y="70774"/>
                  </a:lnTo>
                  <a:lnTo>
                    <a:pt x="24074" y="71377"/>
                  </a:lnTo>
                  <a:lnTo>
                    <a:pt x="25582" y="71860"/>
                  </a:lnTo>
                  <a:lnTo>
                    <a:pt x="27151" y="72342"/>
                  </a:lnTo>
                  <a:lnTo>
                    <a:pt x="28720" y="72704"/>
                  </a:lnTo>
                  <a:lnTo>
                    <a:pt x="30289" y="73066"/>
                  </a:lnTo>
                  <a:lnTo>
                    <a:pt x="8688" y="60577"/>
                  </a:lnTo>
                  <a:close/>
                  <a:moveTo>
                    <a:pt x="2956" y="51346"/>
                  </a:moveTo>
                  <a:lnTo>
                    <a:pt x="3861" y="53276"/>
                  </a:lnTo>
                  <a:lnTo>
                    <a:pt x="4887" y="55147"/>
                  </a:lnTo>
                  <a:lnTo>
                    <a:pt x="36865" y="73609"/>
                  </a:lnTo>
                  <a:lnTo>
                    <a:pt x="38977" y="73549"/>
                  </a:lnTo>
                  <a:lnTo>
                    <a:pt x="41089" y="73368"/>
                  </a:lnTo>
                  <a:lnTo>
                    <a:pt x="2956" y="51346"/>
                  </a:lnTo>
                  <a:close/>
                </a:path>
              </a:pathLst>
            </a:custGeom>
            <a:solidFill>
              <a:srgbClr val="C20E9B"/>
            </a:solidFill>
            <a:ln>
              <a:noFill/>
            </a:ln>
          </p:spPr>
          <p:txBody>
            <a:bodyPr anchorCtr="0" anchor="ctr" bIns="91425" lIns="91425" rIns="91425" tIns="91425">
              <a:noAutofit/>
            </a:bodyPr>
            <a:lstStyle/>
            <a:p>
              <a:pPr lvl="0" rtl="0">
                <a:spcBef>
                  <a:spcPts val="0"/>
                </a:spcBef>
                <a:buNone/>
              </a:pPr>
              <a:r>
                <a:t/>
              </a:r>
              <a:endParaRPr>
                <a:solidFill>
                  <a:srgbClr val="00B4C2"/>
                </a:solidFill>
              </a:endParaRPr>
            </a:p>
          </p:txBody>
        </p:sp>
        <p:sp>
          <p:nvSpPr>
            <p:cNvPr id="64" name="Shape 64"/>
            <p:cNvSpPr/>
            <p:nvPr/>
          </p:nvSpPr>
          <p:spPr>
            <a:xfrm>
              <a:off x="588219" y="-85402"/>
              <a:ext cx="421500" cy="421500"/>
            </a:xfrm>
            <a:prstGeom prst="ellipse">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5" name="Shape 65"/>
            <p:cNvSpPr/>
            <p:nvPr/>
          </p:nvSpPr>
          <p:spPr>
            <a:xfrm rot="10800000">
              <a:off x="-76795" y="3768355"/>
              <a:ext cx="393900" cy="374400"/>
            </a:xfrm>
            <a:prstGeom prst="pentagon">
              <a:avLst>
                <a:gd fmla="val 105146" name="hf"/>
                <a:gd fmla="val 110557" name="vf"/>
              </a:avLst>
            </a:prstGeom>
            <a:noFill/>
            <a:ln cap="flat" cmpd="sng" w="76200">
              <a:solidFill>
                <a:srgbClr val="6D9EEB"/>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6" name="Shape 66"/>
            <p:cNvSpPr/>
            <p:nvPr/>
          </p:nvSpPr>
          <p:spPr>
            <a:xfrm>
              <a:off x="8092375" y="131851"/>
              <a:ext cx="983100" cy="983100"/>
            </a:xfrm>
            <a:prstGeom prst="ellipse">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7" name="Shape 67"/>
            <p:cNvSpPr/>
            <p:nvPr/>
          </p:nvSpPr>
          <p:spPr>
            <a:xfrm>
              <a:off x="100476" y="456711"/>
              <a:ext cx="885028" cy="885028"/>
            </a:xfrm>
            <a:custGeom>
              <a:pathLst>
                <a:path extrusionOk="0" h="75903" w="75903">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68" name="Shape 68"/>
            <p:cNvSpPr/>
            <p:nvPr/>
          </p:nvSpPr>
          <p:spPr>
            <a:xfrm>
              <a:off x="133503" y="-85397"/>
              <a:ext cx="231300" cy="231300"/>
            </a:xfrm>
            <a:prstGeom prst="ellipse">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69" name="Shape 69"/>
            <p:cNvSpPr/>
            <p:nvPr/>
          </p:nvSpPr>
          <p:spPr>
            <a:xfrm rot="10800000">
              <a:off x="343825" y="4290619"/>
              <a:ext cx="333300" cy="288300"/>
            </a:xfrm>
            <a:prstGeom prst="triangle">
              <a:avLst>
                <a:gd fmla="val 50000" name="adj"/>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70" name="Shape 70"/>
            <p:cNvSpPr/>
            <p:nvPr/>
          </p:nvSpPr>
          <p:spPr>
            <a:xfrm rot="10800000">
              <a:off x="7891382" y="4473450"/>
              <a:ext cx="421500" cy="365100"/>
            </a:xfrm>
            <a:prstGeom prst="triangle">
              <a:avLst>
                <a:gd fmla="val 50000" name="adj"/>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1" name="Shape 71"/>
            <p:cNvSpPr/>
            <p:nvPr/>
          </p:nvSpPr>
          <p:spPr>
            <a:xfrm>
              <a:off x="7800076" y="94976"/>
              <a:ext cx="307200" cy="265800"/>
            </a:xfrm>
            <a:prstGeom prst="triangle">
              <a:avLst>
                <a:gd fmla="val 50000" name="adj"/>
              </a:avLst>
            </a:pr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72" name="Shape 72"/>
            <p:cNvSpPr/>
            <p:nvPr/>
          </p:nvSpPr>
          <p:spPr>
            <a:xfrm>
              <a:off x="8578651" y="3939149"/>
              <a:ext cx="421500" cy="421500"/>
            </a:xfrm>
            <a:prstGeom prst="donut">
              <a:avLst>
                <a:gd fmla="val 19671" name="adj"/>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73" name="Shape 73"/>
            <p:cNvSpPr/>
            <p:nvPr/>
          </p:nvSpPr>
          <p:spPr>
            <a:xfrm>
              <a:off x="888873" y="4577654"/>
              <a:ext cx="456600" cy="456600"/>
            </a:xfrm>
            <a:prstGeom prst="ellipse">
              <a:avLst/>
            </a:prstGeom>
            <a:noFill/>
            <a:ln cap="flat" cmpd="sng" w="9525">
              <a:solidFill>
                <a:srgbClr val="6D9EEB"/>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4" name="Shape 74"/>
            <p:cNvSpPr/>
            <p:nvPr/>
          </p:nvSpPr>
          <p:spPr>
            <a:xfrm rot="10800000">
              <a:off x="47428" y="4473462"/>
              <a:ext cx="621102" cy="475234"/>
            </a:xfrm>
            <a:custGeom>
              <a:pathLst>
                <a:path extrusionOk="0" h="67818" w="88634">
                  <a:moveTo>
                    <a:pt x="0" y="0"/>
                  </a:moveTo>
                  <a:lnTo>
                    <a:pt x="4284" y="6637"/>
                  </a:lnTo>
                  <a:lnTo>
                    <a:pt x="4284" y="0"/>
                  </a:lnTo>
                  <a:close/>
                  <a:moveTo>
                    <a:pt x="84289" y="0"/>
                  </a:moveTo>
                  <a:lnTo>
                    <a:pt x="84289" y="6637"/>
                  </a:lnTo>
                  <a:lnTo>
                    <a:pt x="88633" y="0"/>
                  </a:lnTo>
                  <a:close/>
                  <a:moveTo>
                    <a:pt x="7844" y="0"/>
                  </a:moveTo>
                  <a:lnTo>
                    <a:pt x="7844" y="12007"/>
                  </a:lnTo>
                  <a:lnTo>
                    <a:pt x="12791" y="19609"/>
                  </a:lnTo>
                  <a:lnTo>
                    <a:pt x="12791" y="0"/>
                  </a:lnTo>
                  <a:close/>
                  <a:moveTo>
                    <a:pt x="75842" y="0"/>
                  </a:moveTo>
                  <a:lnTo>
                    <a:pt x="75842" y="19609"/>
                  </a:lnTo>
                  <a:lnTo>
                    <a:pt x="80790" y="12007"/>
                  </a:lnTo>
                  <a:lnTo>
                    <a:pt x="80790" y="0"/>
                  </a:lnTo>
                  <a:close/>
                  <a:moveTo>
                    <a:pt x="16351" y="0"/>
                  </a:moveTo>
                  <a:lnTo>
                    <a:pt x="16351" y="25039"/>
                  </a:lnTo>
                  <a:lnTo>
                    <a:pt x="21299" y="32581"/>
                  </a:lnTo>
                  <a:lnTo>
                    <a:pt x="21299" y="0"/>
                  </a:lnTo>
                  <a:close/>
                  <a:moveTo>
                    <a:pt x="67335" y="0"/>
                  </a:moveTo>
                  <a:lnTo>
                    <a:pt x="67335" y="32581"/>
                  </a:lnTo>
                  <a:lnTo>
                    <a:pt x="72282" y="25039"/>
                  </a:lnTo>
                  <a:lnTo>
                    <a:pt x="72282" y="0"/>
                  </a:lnTo>
                  <a:close/>
                  <a:moveTo>
                    <a:pt x="24859" y="0"/>
                  </a:moveTo>
                  <a:lnTo>
                    <a:pt x="24859" y="38012"/>
                  </a:lnTo>
                  <a:lnTo>
                    <a:pt x="29806" y="45614"/>
                  </a:lnTo>
                  <a:lnTo>
                    <a:pt x="29806" y="0"/>
                  </a:lnTo>
                  <a:close/>
                  <a:moveTo>
                    <a:pt x="58828" y="0"/>
                  </a:moveTo>
                  <a:lnTo>
                    <a:pt x="58828" y="45614"/>
                  </a:lnTo>
                  <a:lnTo>
                    <a:pt x="63775" y="38012"/>
                  </a:lnTo>
                  <a:lnTo>
                    <a:pt x="63775" y="0"/>
                  </a:lnTo>
                  <a:close/>
                  <a:moveTo>
                    <a:pt x="33306" y="0"/>
                  </a:moveTo>
                  <a:lnTo>
                    <a:pt x="33306" y="51044"/>
                  </a:lnTo>
                  <a:lnTo>
                    <a:pt x="38313" y="58586"/>
                  </a:lnTo>
                  <a:lnTo>
                    <a:pt x="38313" y="0"/>
                  </a:lnTo>
                  <a:close/>
                  <a:moveTo>
                    <a:pt x="50320" y="0"/>
                  </a:moveTo>
                  <a:lnTo>
                    <a:pt x="50320" y="58586"/>
                  </a:lnTo>
                  <a:lnTo>
                    <a:pt x="55268" y="51044"/>
                  </a:lnTo>
                  <a:lnTo>
                    <a:pt x="55268" y="0"/>
                  </a:lnTo>
                  <a:close/>
                  <a:moveTo>
                    <a:pt x="41813" y="0"/>
                  </a:moveTo>
                  <a:lnTo>
                    <a:pt x="41813" y="64016"/>
                  </a:lnTo>
                  <a:lnTo>
                    <a:pt x="44287" y="67817"/>
                  </a:lnTo>
                  <a:lnTo>
                    <a:pt x="46760" y="64016"/>
                  </a:lnTo>
                  <a:lnTo>
                    <a:pt x="46760" y="0"/>
                  </a:lnTo>
                  <a:close/>
                </a:path>
              </a:pathLst>
            </a:custGeom>
            <a:solidFill>
              <a:srgbClr val="FF9900"/>
            </a:solidFill>
            <a:ln>
              <a:noFill/>
            </a:ln>
          </p:spPr>
          <p:txBody>
            <a:bodyPr anchorCtr="0" anchor="ctr" bIns="91425" lIns="91425" rIns="91425" tIns="91425">
              <a:noAutofit/>
            </a:bodyPr>
            <a:lstStyle/>
            <a:p>
              <a:pPr lvl="0">
                <a:spcBef>
                  <a:spcPts val="0"/>
                </a:spcBef>
                <a:buNone/>
              </a:pPr>
              <a:r>
                <a:t/>
              </a:r>
              <a:endParaRPr/>
            </a:p>
          </p:txBody>
        </p:sp>
        <p:sp>
          <p:nvSpPr>
            <p:cNvPr id="75" name="Shape 75"/>
            <p:cNvSpPr/>
            <p:nvPr/>
          </p:nvSpPr>
          <p:spPr>
            <a:xfrm rot="7294922">
              <a:off x="8507861" y="1506795"/>
              <a:ext cx="486329" cy="462607"/>
            </a:xfrm>
            <a:prstGeom prst="pentagon">
              <a:avLst>
                <a:gd fmla="val 105146" name="hf"/>
                <a:gd fmla="val 110557" name="vf"/>
              </a:avLst>
            </a:prstGeom>
            <a:noFill/>
            <a:ln cap="flat" cmpd="sng" w="9525">
              <a:solidFill>
                <a:srgbClr val="6D9EE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6" name="Shape 76"/>
            <p:cNvSpPr/>
            <p:nvPr/>
          </p:nvSpPr>
          <p:spPr>
            <a:xfrm rot="1902">
              <a:off x="-76804" y="1095525"/>
              <a:ext cx="542100" cy="515400"/>
            </a:xfrm>
            <a:prstGeom prst="pentagon">
              <a:avLst>
                <a:gd fmla="val 105146" name="hf"/>
                <a:gd fmla="val 110557" name="vf"/>
              </a:avLst>
            </a:prstGeom>
            <a:noFill/>
            <a:ln cap="flat" cmpd="sng" w="28575">
              <a:solidFill>
                <a:srgbClr val="C20E9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7" name="Shape 77"/>
            <p:cNvSpPr/>
            <p:nvPr/>
          </p:nvSpPr>
          <p:spPr>
            <a:xfrm>
              <a:off x="8217614" y="4442536"/>
              <a:ext cx="885028" cy="885028"/>
            </a:xfrm>
            <a:custGeom>
              <a:pathLst>
                <a:path extrusionOk="0" h="75903" w="75903">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anchorCtr="0" anchor="ctr" bIns="91425" lIns="91425" rIns="91425" tIns="91425">
              <a:noAutofit/>
            </a:bodyPr>
            <a:lstStyle/>
            <a:p>
              <a:pPr lvl="0">
                <a:spcBef>
                  <a:spcPts val="0"/>
                </a:spcBef>
                <a:buNone/>
              </a:pPr>
              <a:r>
                <a:t/>
              </a:r>
              <a:endParaRPr/>
            </a:p>
          </p:txBody>
        </p:sp>
      </p:grpSp>
      <p:sp>
        <p:nvSpPr>
          <p:cNvPr id="78" name="Shape 78"/>
          <p:cNvSpPr txBox="1"/>
          <p:nvPr>
            <p:ph idx="1" type="body"/>
          </p:nvPr>
        </p:nvSpPr>
        <p:spPr>
          <a:xfrm>
            <a:off x="1724400" y="1375150"/>
            <a:ext cx="5695200" cy="2393100"/>
          </a:xfrm>
          <a:prstGeom prst="rect">
            <a:avLst/>
          </a:prstGeom>
        </p:spPr>
        <p:txBody>
          <a:bodyPr anchorCtr="0" anchor="ctr" bIns="91425" lIns="91425" rIns="91425" tIns="91425"/>
          <a:lstStyle>
            <a:lvl1pPr lvl="0" rtl="0" algn="ctr">
              <a:spcBef>
                <a:spcPts val="0"/>
              </a:spcBef>
              <a:buFont typeface="Nixie One"/>
              <a:defRPr>
                <a:latin typeface="Nixie One"/>
                <a:ea typeface="Nixie One"/>
                <a:cs typeface="Nixie One"/>
                <a:sym typeface="Nixie One"/>
              </a:defRPr>
            </a:lvl1pPr>
            <a:lvl2pPr lvl="1" rtl="0" algn="ctr">
              <a:spcBef>
                <a:spcPts val="0"/>
              </a:spcBef>
              <a:buFont typeface="Nixie One"/>
              <a:defRPr>
                <a:latin typeface="Nixie One"/>
                <a:ea typeface="Nixie One"/>
                <a:cs typeface="Nixie One"/>
                <a:sym typeface="Nixie One"/>
              </a:defRPr>
            </a:lvl2pPr>
            <a:lvl3pPr lvl="2" rtl="0" algn="ctr">
              <a:spcBef>
                <a:spcPts val="0"/>
              </a:spcBef>
              <a:buFont typeface="Nixie One"/>
              <a:defRPr>
                <a:latin typeface="Nixie One"/>
                <a:ea typeface="Nixie One"/>
                <a:cs typeface="Nixie One"/>
                <a:sym typeface="Nixie One"/>
              </a:defRPr>
            </a:lvl3pPr>
            <a:lvl4pPr lvl="3" rtl="0" algn="ctr">
              <a:spcBef>
                <a:spcPts val="0"/>
              </a:spcBef>
              <a:buFont typeface="Nixie One"/>
              <a:defRPr>
                <a:latin typeface="Nixie One"/>
                <a:ea typeface="Nixie One"/>
                <a:cs typeface="Nixie One"/>
                <a:sym typeface="Nixie One"/>
              </a:defRPr>
            </a:lvl4pPr>
            <a:lvl5pPr lvl="4" rtl="0" algn="ctr">
              <a:spcBef>
                <a:spcPts val="0"/>
              </a:spcBef>
              <a:buFont typeface="Nixie One"/>
              <a:defRPr>
                <a:latin typeface="Nixie One"/>
                <a:ea typeface="Nixie One"/>
                <a:cs typeface="Nixie One"/>
                <a:sym typeface="Nixie One"/>
              </a:defRPr>
            </a:lvl5pPr>
            <a:lvl6pPr lvl="5" rtl="0" algn="ctr">
              <a:spcBef>
                <a:spcPts val="0"/>
              </a:spcBef>
              <a:buFont typeface="Nixie One"/>
              <a:defRPr>
                <a:latin typeface="Nixie One"/>
                <a:ea typeface="Nixie One"/>
                <a:cs typeface="Nixie One"/>
                <a:sym typeface="Nixie One"/>
              </a:defRPr>
            </a:lvl6pPr>
            <a:lvl7pPr lvl="6" rtl="0" algn="ctr">
              <a:spcBef>
                <a:spcPts val="0"/>
              </a:spcBef>
              <a:buFont typeface="Nixie One"/>
              <a:defRPr>
                <a:latin typeface="Nixie One"/>
                <a:ea typeface="Nixie One"/>
                <a:cs typeface="Nixie One"/>
                <a:sym typeface="Nixie One"/>
              </a:defRPr>
            </a:lvl7pPr>
            <a:lvl8pPr lvl="7" rtl="0" algn="ctr">
              <a:spcBef>
                <a:spcPts val="0"/>
              </a:spcBef>
              <a:buFont typeface="Nixie One"/>
              <a:defRPr>
                <a:latin typeface="Nixie One"/>
                <a:ea typeface="Nixie One"/>
                <a:cs typeface="Nixie One"/>
                <a:sym typeface="Nixie One"/>
              </a:defRPr>
            </a:lvl8pPr>
            <a:lvl9pPr lvl="8" algn="ctr">
              <a:spcBef>
                <a:spcPts val="0"/>
              </a:spcBef>
              <a:buFont typeface="Nixie One"/>
              <a:defRPr>
                <a:latin typeface="Nixie One"/>
                <a:ea typeface="Nixie One"/>
                <a:cs typeface="Nixie One"/>
                <a:sym typeface="Nixie One"/>
              </a:defRPr>
            </a:lvl9pPr>
          </a:lstStyle>
          <a:p/>
        </p:txBody>
      </p:sp>
      <p:sp>
        <p:nvSpPr>
          <p:cNvPr id="79" name="Shape 79"/>
          <p:cNvSpPr txBox="1"/>
          <p:nvPr/>
        </p:nvSpPr>
        <p:spPr>
          <a:xfrm>
            <a:off x="4261450" y="1149165"/>
            <a:ext cx="621000" cy="421500"/>
          </a:xfrm>
          <a:prstGeom prst="rect">
            <a:avLst/>
          </a:prstGeom>
          <a:noFill/>
          <a:ln>
            <a:noFill/>
          </a:ln>
        </p:spPr>
        <p:txBody>
          <a:bodyPr anchorCtr="0" anchor="ctr" bIns="91425" lIns="91425" rIns="91425" tIns="91425">
            <a:noAutofit/>
          </a:bodyPr>
          <a:lstStyle/>
          <a:p>
            <a:pPr lvl="0" algn="ctr">
              <a:spcBef>
                <a:spcPts val="0"/>
              </a:spcBef>
              <a:buNone/>
            </a:pPr>
            <a:r>
              <a:rPr lang="en" sz="7200">
                <a:solidFill>
                  <a:srgbClr val="FF9900"/>
                </a:solidFill>
                <a:latin typeface="Nixie One"/>
                <a:ea typeface="Nixie One"/>
                <a:cs typeface="Nixie One"/>
                <a:sym typeface="Nixie One"/>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 1 column">
    <p:spTree>
      <p:nvGrpSpPr>
        <p:cNvPr id="80" name="Shape 80"/>
        <p:cNvGrpSpPr/>
        <p:nvPr/>
      </p:nvGrpSpPr>
      <p:grpSpPr>
        <a:xfrm>
          <a:off x="0" y="0"/>
          <a:ext cx="0" cy="0"/>
          <a:chOff x="0" y="0"/>
          <a:chExt cx="0" cy="0"/>
        </a:xfrm>
      </p:grpSpPr>
      <p:grpSp>
        <p:nvGrpSpPr>
          <p:cNvPr id="81" name="Shape 81"/>
          <p:cNvGrpSpPr/>
          <p:nvPr/>
        </p:nvGrpSpPr>
        <p:grpSpPr>
          <a:xfrm>
            <a:off x="-76804" y="-364106"/>
            <a:ext cx="9492215" cy="5864919"/>
            <a:chOff x="-76804" y="-364106"/>
            <a:chExt cx="9492215" cy="5864919"/>
          </a:xfrm>
        </p:grpSpPr>
        <p:sp>
          <p:nvSpPr>
            <p:cNvPr id="82" name="Shape 82"/>
            <p:cNvSpPr/>
            <p:nvPr/>
          </p:nvSpPr>
          <p:spPr>
            <a:xfrm>
              <a:off x="0" y="0"/>
              <a:ext cx="9144000" cy="1147800"/>
            </a:xfrm>
            <a:prstGeom prst="rect">
              <a:avLst/>
            </a:prstGeom>
            <a:solidFill>
              <a:srgbClr val="0E004A"/>
            </a:solidFill>
            <a:ln>
              <a:noFill/>
            </a:ln>
          </p:spPr>
          <p:txBody>
            <a:bodyPr anchorCtr="0" anchor="ctr" bIns="91425" lIns="91425" rIns="91425" tIns="91425">
              <a:noAutofit/>
            </a:bodyPr>
            <a:lstStyle/>
            <a:p>
              <a:pPr lvl="0">
                <a:spcBef>
                  <a:spcPts val="0"/>
                </a:spcBef>
                <a:buNone/>
              </a:pPr>
              <a:r>
                <a:t/>
              </a:r>
              <a:endParaRPr/>
            </a:p>
          </p:txBody>
        </p:sp>
        <p:sp>
          <p:nvSpPr>
            <p:cNvPr id="83" name="Shape 83"/>
            <p:cNvSpPr/>
            <p:nvPr/>
          </p:nvSpPr>
          <p:spPr>
            <a:xfrm>
              <a:off x="4343698" y="910729"/>
              <a:ext cx="456600" cy="456600"/>
            </a:xfrm>
            <a:prstGeom prst="ellipse">
              <a:avLst/>
            </a:prstGeom>
            <a:noFill/>
            <a:ln cap="flat" cmpd="sng" w="9525">
              <a:solidFill>
                <a:srgbClr val="6D9EEB"/>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4" name="Shape 84"/>
            <p:cNvSpPr/>
            <p:nvPr/>
          </p:nvSpPr>
          <p:spPr>
            <a:xfrm>
              <a:off x="8312875" y="-85400"/>
              <a:ext cx="542100" cy="542100"/>
            </a:xfrm>
            <a:prstGeom prst="ellipse">
              <a:avLst/>
            </a:prstGeom>
            <a:solidFill>
              <a:srgbClr val="432E64"/>
            </a:solidFill>
            <a:ln>
              <a:noFill/>
            </a:ln>
          </p:spPr>
          <p:txBody>
            <a:bodyPr anchorCtr="0" anchor="ctr" bIns="91425" lIns="91425" rIns="91425" tIns="91425">
              <a:noAutofit/>
            </a:bodyPr>
            <a:lstStyle/>
            <a:p>
              <a:pPr lvl="0">
                <a:spcBef>
                  <a:spcPts val="0"/>
                </a:spcBef>
                <a:buNone/>
              </a:pPr>
              <a:r>
                <a:t/>
              </a:r>
              <a:endParaRPr/>
            </a:p>
          </p:txBody>
        </p:sp>
        <p:sp>
          <p:nvSpPr>
            <p:cNvPr id="85" name="Shape 85"/>
            <p:cNvSpPr/>
            <p:nvPr/>
          </p:nvSpPr>
          <p:spPr>
            <a:xfrm rot="-899646">
              <a:off x="776861" y="-262199"/>
              <a:ext cx="900975" cy="856085"/>
            </a:xfrm>
            <a:prstGeom prst="pentagon">
              <a:avLst>
                <a:gd fmla="val 105146" name="hf"/>
                <a:gd fmla="val 110557" name="vf"/>
              </a:avLst>
            </a:prstGeom>
            <a:solidFill>
              <a:srgbClr val="432E64"/>
            </a:solidFill>
            <a:ln>
              <a:noFill/>
            </a:ln>
          </p:spPr>
          <p:txBody>
            <a:bodyPr anchorCtr="0" anchor="ctr" bIns="91425" lIns="91425" rIns="91425" tIns="91425">
              <a:noAutofit/>
            </a:bodyPr>
            <a:lstStyle/>
            <a:p>
              <a:pPr lvl="0">
                <a:spcBef>
                  <a:spcPts val="0"/>
                </a:spcBef>
                <a:buNone/>
              </a:pPr>
              <a:r>
                <a:t/>
              </a:r>
              <a:endParaRPr/>
            </a:p>
          </p:txBody>
        </p:sp>
        <p:sp>
          <p:nvSpPr>
            <p:cNvPr id="86" name="Shape 86"/>
            <p:cNvSpPr/>
            <p:nvPr/>
          </p:nvSpPr>
          <p:spPr>
            <a:xfrm rot="1763">
              <a:off x="8737997" y="3634822"/>
              <a:ext cx="585000" cy="556500"/>
            </a:xfrm>
            <a:prstGeom prst="pentagon">
              <a:avLst>
                <a:gd fmla="val 105146" name="hf"/>
                <a:gd fmla="val 110557" name="vf"/>
              </a:avLst>
            </a:prstGeom>
            <a:solidFill>
              <a:srgbClr val="51387A"/>
            </a:solidFill>
            <a:ln>
              <a:noFill/>
            </a:ln>
          </p:spPr>
          <p:txBody>
            <a:bodyPr anchorCtr="0" anchor="ctr" bIns="91425" lIns="91425" rIns="91425" tIns="91425">
              <a:noAutofit/>
            </a:bodyPr>
            <a:lstStyle/>
            <a:p>
              <a:pPr lvl="0">
                <a:spcBef>
                  <a:spcPts val="0"/>
                </a:spcBef>
                <a:buNone/>
              </a:pPr>
              <a:r>
                <a:t/>
              </a:r>
              <a:endParaRPr/>
            </a:p>
          </p:txBody>
        </p:sp>
        <p:sp>
          <p:nvSpPr>
            <p:cNvPr id="87" name="Shape 87"/>
            <p:cNvSpPr/>
            <p:nvPr/>
          </p:nvSpPr>
          <p:spPr>
            <a:xfrm rot="10800000">
              <a:off x="90419" y="4650313"/>
              <a:ext cx="983100" cy="850500"/>
            </a:xfrm>
            <a:prstGeom prst="triangle">
              <a:avLst>
                <a:gd fmla="val 50000" name="adj"/>
              </a:avLst>
            </a:prstGeom>
            <a:solidFill>
              <a:srgbClr val="51387A"/>
            </a:solidFill>
            <a:ln>
              <a:noFill/>
            </a:ln>
          </p:spPr>
          <p:txBody>
            <a:bodyPr anchorCtr="0" anchor="ctr" bIns="91425" lIns="91425" rIns="91425" tIns="91425">
              <a:noAutofit/>
            </a:bodyPr>
            <a:lstStyle/>
            <a:p>
              <a:pPr lvl="0">
                <a:spcBef>
                  <a:spcPts val="0"/>
                </a:spcBef>
                <a:buNone/>
              </a:pPr>
              <a:r>
                <a:t/>
              </a:r>
              <a:endParaRPr/>
            </a:p>
          </p:txBody>
        </p:sp>
        <p:sp>
          <p:nvSpPr>
            <p:cNvPr id="88" name="Shape 88"/>
            <p:cNvSpPr/>
            <p:nvPr/>
          </p:nvSpPr>
          <p:spPr>
            <a:xfrm>
              <a:off x="8578649" y="858648"/>
              <a:ext cx="836761" cy="836761"/>
            </a:xfrm>
            <a:custGeom>
              <a:pathLst>
                <a:path extrusionOk="0" h="73610" w="73610">
                  <a:moveTo>
                    <a:pt x="43502" y="603"/>
                  </a:moveTo>
                  <a:lnTo>
                    <a:pt x="64801" y="12851"/>
                  </a:lnTo>
                  <a:lnTo>
                    <a:pt x="63775" y="11705"/>
                  </a:lnTo>
                  <a:lnTo>
                    <a:pt x="62689" y="10619"/>
                  </a:lnTo>
                  <a:lnTo>
                    <a:pt x="61542" y="9533"/>
                  </a:lnTo>
                  <a:lnTo>
                    <a:pt x="60396" y="8507"/>
                  </a:lnTo>
                  <a:lnTo>
                    <a:pt x="59189" y="7542"/>
                  </a:lnTo>
                  <a:lnTo>
                    <a:pt x="57922" y="6637"/>
                  </a:lnTo>
                  <a:lnTo>
                    <a:pt x="56655" y="5792"/>
                  </a:lnTo>
                  <a:lnTo>
                    <a:pt x="55328" y="4948"/>
                  </a:lnTo>
                  <a:lnTo>
                    <a:pt x="53940" y="4223"/>
                  </a:lnTo>
                  <a:lnTo>
                    <a:pt x="52552" y="3499"/>
                  </a:lnTo>
                  <a:lnTo>
                    <a:pt x="51104" y="2896"/>
                  </a:lnTo>
                  <a:lnTo>
                    <a:pt x="49656" y="2293"/>
                  </a:lnTo>
                  <a:lnTo>
                    <a:pt x="48148" y="1750"/>
                  </a:lnTo>
                  <a:lnTo>
                    <a:pt x="46640" y="1327"/>
                  </a:lnTo>
                  <a:lnTo>
                    <a:pt x="45131" y="905"/>
                  </a:lnTo>
                  <a:lnTo>
                    <a:pt x="43502" y="603"/>
                  </a:lnTo>
                  <a:close/>
                  <a:moveTo>
                    <a:pt x="36805" y="0"/>
                  </a:moveTo>
                  <a:lnTo>
                    <a:pt x="34693" y="60"/>
                  </a:lnTo>
                  <a:lnTo>
                    <a:pt x="32642" y="241"/>
                  </a:lnTo>
                  <a:lnTo>
                    <a:pt x="70593" y="22143"/>
                  </a:lnTo>
                  <a:lnTo>
                    <a:pt x="70593" y="22143"/>
                  </a:lnTo>
                  <a:lnTo>
                    <a:pt x="69688" y="20212"/>
                  </a:lnTo>
                  <a:lnTo>
                    <a:pt x="68662" y="18342"/>
                  </a:lnTo>
                  <a:lnTo>
                    <a:pt x="36865" y="0"/>
                  </a:lnTo>
                  <a:close/>
                  <a:moveTo>
                    <a:pt x="28358" y="965"/>
                  </a:moveTo>
                  <a:lnTo>
                    <a:pt x="26789" y="1388"/>
                  </a:lnTo>
                  <a:lnTo>
                    <a:pt x="25220" y="1870"/>
                  </a:lnTo>
                  <a:lnTo>
                    <a:pt x="72886" y="29383"/>
                  </a:lnTo>
                  <a:lnTo>
                    <a:pt x="72524" y="27754"/>
                  </a:lnTo>
                  <a:lnTo>
                    <a:pt x="72101" y="26186"/>
                  </a:lnTo>
                  <a:lnTo>
                    <a:pt x="28358" y="965"/>
                  </a:lnTo>
                  <a:close/>
                  <a:moveTo>
                    <a:pt x="21842" y="3137"/>
                  </a:moveTo>
                  <a:lnTo>
                    <a:pt x="20574" y="3741"/>
                  </a:lnTo>
                  <a:lnTo>
                    <a:pt x="19368" y="4344"/>
                  </a:lnTo>
                  <a:lnTo>
                    <a:pt x="73610" y="35719"/>
                  </a:lnTo>
                  <a:lnTo>
                    <a:pt x="73549" y="34271"/>
                  </a:lnTo>
                  <a:lnTo>
                    <a:pt x="73429" y="32883"/>
                  </a:lnTo>
                  <a:lnTo>
                    <a:pt x="21842" y="3137"/>
                  </a:lnTo>
                  <a:close/>
                  <a:moveTo>
                    <a:pt x="16592" y="6034"/>
                  </a:moveTo>
                  <a:lnTo>
                    <a:pt x="15567" y="6758"/>
                  </a:lnTo>
                  <a:lnTo>
                    <a:pt x="14541" y="7482"/>
                  </a:lnTo>
                  <a:lnTo>
                    <a:pt x="73308" y="41451"/>
                  </a:lnTo>
                  <a:lnTo>
                    <a:pt x="73489" y="40184"/>
                  </a:lnTo>
                  <a:lnTo>
                    <a:pt x="73549" y="38916"/>
                  </a:lnTo>
                  <a:lnTo>
                    <a:pt x="16592" y="6034"/>
                  </a:lnTo>
                  <a:close/>
                  <a:moveTo>
                    <a:pt x="12188" y="9412"/>
                  </a:moveTo>
                  <a:lnTo>
                    <a:pt x="11343" y="10197"/>
                  </a:lnTo>
                  <a:lnTo>
                    <a:pt x="10438" y="11041"/>
                  </a:lnTo>
                  <a:lnTo>
                    <a:pt x="72282" y="46760"/>
                  </a:lnTo>
                  <a:lnTo>
                    <a:pt x="72584" y="45553"/>
                  </a:lnTo>
                  <a:lnTo>
                    <a:pt x="72825" y="44407"/>
                  </a:lnTo>
                  <a:lnTo>
                    <a:pt x="12188" y="9412"/>
                  </a:lnTo>
                  <a:close/>
                  <a:moveTo>
                    <a:pt x="8568" y="13214"/>
                  </a:moveTo>
                  <a:lnTo>
                    <a:pt x="7783" y="14119"/>
                  </a:lnTo>
                  <a:lnTo>
                    <a:pt x="7120" y="15024"/>
                  </a:lnTo>
                  <a:lnTo>
                    <a:pt x="70532" y="51647"/>
                  </a:lnTo>
                  <a:lnTo>
                    <a:pt x="70955" y="50561"/>
                  </a:lnTo>
                  <a:lnTo>
                    <a:pt x="71377" y="49475"/>
                  </a:lnTo>
                  <a:lnTo>
                    <a:pt x="8568" y="13214"/>
                  </a:lnTo>
                  <a:close/>
                  <a:moveTo>
                    <a:pt x="5551" y="17377"/>
                  </a:moveTo>
                  <a:lnTo>
                    <a:pt x="4948" y="18342"/>
                  </a:lnTo>
                  <a:lnTo>
                    <a:pt x="4344" y="19368"/>
                  </a:lnTo>
                  <a:lnTo>
                    <a:pt x="68119" y="56172"/>
                  </a:lnTo>
                  <a:lnTo>
                    <a:pt x="68722" y="55207"/>
                  </a:lnTo>
                  <a:lnTo>
                    <a:pt x="69265" y="54181"/>
                  </a:lnTo>
                  <a:lnTo>
                    <a:pt x="5551" y="17377"/>
                  </a:lnTo>
                  <a:close/>
                  <a:moveTo>
                    <a:pt x="3137" y="21902"/>
                  </a:moveTo>
                  <a:lnTo>
                    <a:pt x="2655" y="22988"/>
                  </a:lnTo>
                  <a:lnTo>
                    <a:pt x="2232" y="24074"/>
                  </a:lnTo>
                  <a:lnTo>
                    <a:pt x="65102" y="60336"/>
                  </a:lnTo>
                  <a:lnTo>
                    <a:pt x="65826" y="59431"/>
                  </a:lnTo>
                  <a:lnTo>
                    <a:pt x="66550" y="58526"/>
                  </a:lnTo>
                  <a:lnTo>
                    <a:pt x="3137" y="21902"/>
                  </a:lnTo>
                  <a:close/>
                  <a:moveTo>
                    <a:pt x="1388" y="26789"/>
                  </a:moveTo>
                  <a:lnTo>
                    <a:pt x="1026" y="27935"/>
                  </a:lnTo>
                  <a:lnTo>
                    <a:pt x="784" y="29142"/>
                  </a:lnTo>
                  <a:lnTo>
                    <a:pt x="61422" y="64137"/>
                  </a:lnTo>
                  <a:lnTo>
                    <a:pt x="62327" y="63352"/>
                  </a:lnTo>
                  <a:lnTo>
                    <a:pt x="63172" y="62447"/>
                  </a:lnTo>
                  <a:lnTo>
                    <a:pt x="1388" y="26789"/>
                  </a:lnTo>
                  <a:close/>
                  <a:moveTo>
                    <a:pt x="302" y="32038"/>
                  </a:moveTo>
                  <a:lnTo>
                    <a:pt x="121" y="33366"/>
                  </a:lnTo>
                  <a:lnTo>
                    <a:pt x="60" y="34633"/>
                  </a:lnTo>
                  <a:lnTo>
                    <a:pt x="57078" y="67516"/>
                  </a:lnTo>
                  <a:lnTo>
                    <a:pt x="58103" y="66792"/>
                  </a:lnTo>
                  <a:lnTo>
                    <a:pt x="59189" y="66068"/>
                  </a:lnTo>
                  <a:lnTo>
                    <a:pt x="302" y="32038"/>
                  </a:lnTo>
                  <a:close/>
                  <a:moveTo>
                    <a:pt x="0" y="37830"/>
                  </a:moveTo>
                  <a:lnTo>
                    <a:pt x="60" y="39218"/>
                  </a:lnTo>
                  <a:lnTo>
                    <a:pt x="181" y="40606"/>
                  </a:lnTo>
                  <a:lnTo>
                    <a:pt x="51828" y="70412"/>
                  </a:lnTo>
                  <a:lnTo>
                    <a:pt x="53095" y="69808"/>
                  </a:lnTo>
                  <a:lnTo>
                    <a:pt x="54362" y="69205"/>
                  </a:lnTo>
                  <a:lnTo>
                    <a:pt x="0" y="37830"/>
                  </a:lnTo>
                  <a:close/>
                  <a:moveTo>
                    <a:pt x="724" y="44166"/>
                  </a:moveTo>
                  <a:lnTo>
                    <a:pt x="1086" y="45734"/>
                  </a:lnTo>
                  <a:lnTo>
                    <a:pt x="1508" y="47303"/>
                  </a:lnTo>
                  <a:lnTo>
                    <a:pt x="45372" y="72644"/>
                  </a:lnTo>
                  <a:lnTo>
                    <a:pt x="46941" y="72222"/>
                  </a:lnTo>
                  <a:lnTo>
                    <a:pt x="48510" y="71739"/>
                  </a:lnTo>
                  <a:lnTo>
                    <a:pt x="724" y="44166"/>
                  </a:lnTo>
                  <a:close/>
                  <a:moveTo>
                    <a:pt x="8688" y="60577"/>
                  </a:moveTo>
                  <a:lnTo>
                    <a:pt x="9714" y="61723"/>
                  </a:lnTo>
                  <a:lnTo>
                    <a:pt x="10800" y="62870"/>
                  </a:lnTo>
                  <a:lnTo>
                    <a:pt x="11946" y="63956"/>
                  </a:lnTo>
                  <a:lnTo>
                    <a:pt x="13153" y="64981"/>
                  </a:lnTo>
                  <a:lnTo>
                    <a:pt x="14360" y="66007"/>
                  </a:lnTo>
                  <a:lnTo>
                    <a:pt x="15627" y="66912"/>
                  </a:lnTo>
                  <a:lnTo>
                    <a:pt x="16954" y="67817"/>
                  </a:lnTo>
                  <a:lnTo>
                    <a:pt x="18282" y="68662"/>
                  </a:lnTo>
                  <a:lnTo>
                    <a:pt x="19669" y="69386"/>
                  </a:lnTo>
                  <a:lnTo>
                    <a:pt x="21118" y="70110"/>
                  </a:lnTo>
                  <a:lnTo>
                    <a:pt x="22566" y="70774"/>
                  </a:lnTo>
                  <a:lnTo>
                    <a:pt x="24074" y="71377"/>
                  </a:lnTo>
                  <a:lnTo>
                    <a:pt x="25582" y="71860"/>
                  </a:lnTo>
                  <a:lnTo>
                    <a:pt x="27151" y="72342"/>
                  </a:lnTo>
                  <a:lnTo>
                    <a:pt x="28720" y="72704"/>
                  </a:lnTo>
                  <a:lnTo>
                    <a:pt x="30289" y="73066"/>
                  </a:lnTo>
                  <a:lnTo>
                    <a:pt x="8688" y="60577"/>
                  </a:lnTo>
                  <a:close/>
                  <a:moveTo>
                    <a:pt x="2956" y="51346"/>
                  </a:moveTo>
                  <a:lnTo>
                    <a:pt x="3861" y="53276"/>
                  </a:lnTo>
                  <a:lnTo>
                    <a:pt x="4887" y="55147"/>
                  </a:lnTo>
                  <a:lnTo>
                    <a:pt x="36865" y="73609"/>
                  </a:lnTo>
                  <a:lnTo>
                    <a:pt x="38977" y="73549"/>
                  </a:lnTo>
                  <a:lnTo>
                    <a:pt x="41089" y="73368"/>
                  </a:lnTo>
                  <a:lnTo>
                    <a:pt x="2956" y="51346"/>
                  </a:lnTo>
                  <a:close/>
                </a:path>
              </a:pathLst>
            </a:custGeom>
            <a:solidFill>
              <a:srgbClr val="C20E9B"/>
            </a:solidFill>
            <a:ln>
              <a:noFill/>
            </a:ln>
          </p:spPr>
          <p:txBody>
            <a:bodyPr anchorCtr="0" anchor="ctr" bIns="91425" lIns="91425" rIns="91425" tIns="91425">
              <a:noAutofit/>
            </a:bodyPr>
            <a:lstStyle/>
            <a:p>
              <a:pPr lvl="0" rtl="0">
                <a:spcBef>
                  <a:spcPts val="0"/>
                </a:spcBef>
                <a:buNone/>
              </a:pPr>
              <a:r>
                <a:t/>
              </a:r>
              <a:endParaRPr>
                <a:solidFill>
                  <a:srgbClr val="00B4C2"/>
                </a:solidFill>
              </a:endParaRPr>
            </a:p>
          </p:txBody>
        </p:sp>
        <p:sp>
          <p:nvSpPr>
            <p:cNvPr id="89" name="Shape 89"/>
            <p:cNvSpPr/>
            <p:nvPr/>
          </p:nvSpPr>
          <p:spPr>
            <a:xfrm>
              <a:off x="588219" y="-85402"/>
              <a:ext cx="421500" cy="421500"/>
            </a:xfrm>
            <a:prstGeom prst="ellipse">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0" name="Shape 90"/>
            <p:cNvSpPr/>
            <p:nvPr/>
          </p:nvSpPr>
          <p:spPr>
            <a:xfrm rot="10800000">
              <a:off x="-76795" y="3768355"/>
              <a:ext cx="393900" cy="374400"/>
            </a:xfrm>
            <a:prstGeom prst="pentagon">
              <a:avLst>
                <a:gd fmla="val 105146" name="hf"/>
                <a:gd fmla="val 110557" name="vf"/>
              </a:avLst>
            </a:prstGeom>
            <a:noFill/>
            <a:ln cap="flat" cmpd="sng" w="76200">
              <a:solidFill>
                <a:srgbClr val="6D9EEB"/>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1" name="Shape 91"/>
            <p:cNvSpPr/>
            <p:nvPr/>
          </p:nvSpPr>
          <p:spPr>
            <a:xfrm>
              <a:off x="8092375" y="131851"/>
              <a:ext cx="983100" cy="983100"/>
            </a:xfrm>
            <a:prstGeom prst="ellipse">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2" name="Shape 92"/>
            <p:cNvSpPr/>
            <p:nvPr/>
          </p:nvSpPr>
          <p:spPr>
            <a:xfrm>
              <a:off x="100476" y="456711"/>
              <a:ext cx="885028" cy="885028"/>
            </a:xfrm>
            <a:custGeom>
              <a:pathLst>
                <a:path extrusionOk="0" h="75903" w="75903">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93" name="Shape 93"/>
            <p:cNvSpPr/>
            <p:nvPr/>
          </p:nvSpPr>
          <p:spPr>
            <a:xfrm>
              <a:off x="133503" y="-85397"/>
              <a:ext cx="231300" cy="231300"/>
            </a:xfrm>
            <a:prstGeom prst="ellipse">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94" name="Shape 94"/>
            <p:cNvSpPr/>
            <p:nvPr/>
          </p:nvSpPr>
          <p:spPr>
            <a:xfrm rot="10800000">
              <a:off x="343825" y="4290619"/>
              <a:ext cx="333300" cy="288300"/>
            </a:xfrm>
            <a:prstGeom prst="triangle">
              <a:avLst>
                <a:gd fmla="val 50000" name="adj"/>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95" name="Shape 95"/>
            <p:cNvSpPr/>
            <p:nvPr/>
          </p:nvSpPr>
          <p:spPr>
            <a:xfrm rot="10800000">
              <a:off x="7891382" y="4473450"/>
              <a:ext cx="421500" cy="365100"/>
            </a:xfrm>
            <a:prstGeom prst="triangle">
              <a:avLst>
                <a:gd fmla="val 50000" name="adj"/>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6" name="Shape 96"/>
            <p:cNvSpPr/>
            <p:nvPr/>
          </p:nvSpPr>
          <p:spPr>
            <a:xfrm>
              <a:off x="7800076" y="94976"/>
              <a:ext cx="307200" cy="265800"/>
            </a:xfrm>
            <a:prstGeom prst="triangle">
              <a:avLst>
                <a:gd fmla="val 50000" name="adj"/>
              </a:avLst>
            </a:pr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97" name="Shape 97"/>
            <p:cNvSpPr/>
            <p:nvPr/>
          </p:nvSpPr>
          <p:spPr>
            <a:xfrm>
              <a:off x="8578651" y="3939149"/>
              <a:ext cx="421500" cy="421500"/>
            </a:xfrm>
            <a:prstGeom prst="donut">
              <a:avLst>
                <a:gd fmla="val 19671" name="adj"/>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98" name="Shape 98"/>
            <p:cNvSpPr/>
            <p:nvPr/>
          </p:nvSpPr>
          <p:spPr>
            <a:xfrm>
              <a:off x="888873" y="4577654"/>
              <a:ext cx="456600" cy="456600"/>
            </a:xfrm>
            <a:prstGeom prst="ellipse">
              <a:avLst/>
            </a:prstGeom>
            <a:noFill/>
            <a:ln cap="flat" cmpd="sng" w="9525">
              <a:solidFill>
                <a:srgbClr val="6D9EEB"/>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9" name="Shape 99"/>
            <p:cNvSpPr/>
            <p:nvPr/>
          </p:nvSpPr>
          <p:spPr>
            <a:xfrm rot="10800000">
              <a:off x="47428" y="4473462"/>
              <a:ext cx="621102" cy="475234"/>
            </a:xfrm>
            <a:custGeom>
              <a:pathLst>
                <a:path extrusionOk="0" h="67818" w="88634">
                  <a:moveTo>
                    <a:pt x="0" y="0"/>
                  </a:moveTo>
                  <a:lnTo>
                    <a:pt x="4284" y="6637"/>
                  </a:lnTo>
                  <a:lnTo>
                    <a:pt x="4284" y="0"/>
                  </a:lnTo>
                  <a:close/>
                  <a:moveTo>
                    <a:pt x="84289" y="0"/>
                  </a:moveTo>
                  <a:lnTo>
                    <a:pt x="84289" y="6637"/>
                  </a:lnTo>
                  <a:lnTo>
                    <a:pt x="88633" y="0"/>
                  </a:lnTo>
                  <a:close/>
                  <a:moveTo>
                    <a:pt x="7844" y="0"/>
                  </a:moveTo>
                  <a:lnTo>
                    <a:pt x="7844" y="12007"/>
                  </a:lnTo>
                  <a:lnTo>
                    <a:pt x="12791" y="19609"/>
                  </a:lnTo>
                  <a:lnTo>
                    <a:pt x="12791" y="0"/>
                  </a:lnTo>
                  <a:close/>
                  <a:moveTo>
                    <a:pt x="75842" y="0"/>
                  </a:moveTo>
                  <a:lnTo>
                    <a:pt x="75842" y="19609"/>
                  </a:lnTo>
                  <a:lnTo>
                    <a:pt x="80790" y="12007"/>
                  </a:lnTo>
                  <a:lnTo>
                    <a:pt x="80790" y="0"/>
                  </a:lnTo>
                  <a:close/>
                  <a:moveTo>
                    <a:pt x="16351" y="0"/>
                  </a:moveTo>
                  <a:lnTo>
                    <a:pt x="16351" y="25039"/>
                  </a:lnTo>
                  <a:lnTo>
                    <a:pt x="21299" y="32581"/>
                  </a:lnTo>
                  <a:lnTo>
                    <a:pt x="21299" y="0"/>
                  </a:lnTo>
                  <a:close/>
                  <a:moveTo>
                    <a:pt x="67335" y="0"/>
                  </a:moveTo>
                  <a:lnTo>
                    <a:pt x="67335" y="32581"/>
                  </a:lnTo>
                  <a:lnTo>
                    <a:pt x="72282" y="25039"/>
                  </a:lnTo>
                  <a:lnTo>
                    <a:pt x="72282" y="0"/>
                  </a:lnTo>
                  <a:close/>
                  <a:moveTo>
                    <a:pt x="24859" y="0"/>
                  </a:moveTo>
                  <a:lnTo>
                    <a:pt x="24859" y="38012"/>
                  </a:lnTo>
                  <a:lnTo>
                    <a:pt x="29806" y="45614"/>
                  </a:lnTo>
                  <a:lnTo>
                    <a:pt x="29806" y="0"/>
                  </a:lnTo>
                  <a:close/>
                  <a:moveTo>
                    <a:pt x="58828" y="0"/>
                  </a:moveTo>
                  <a:lnTo>
                    <a:pt x="58828" y="45614"/>
                  </a:lnTo>
                  <a:lnTo>
                    <a:pt x="63775" y="38012"/>
                  </a:lnTo>
                  <a:lnTo>
                    <a:pt x="63775" y="0"/>
                  </a:lnTo>
                  <a:close/>
                  <a:moveTo>
                    <a:pt x="33306" y="0"/>
                  </a:moveTo>
                  <a:lnTo>
                    <a:pt x="33306" y="51044"/>
                  </a:lnTo>
                  <a:lnTo>
                    <a:pt x="38313" y="58586"/>
                  </a:lnTo>
                  <a:lnTo>
                    <a:pt x="38313" y="0"/>
                  </a:lnTo>
                  <a:close/>
                  <a:moveTo>
                    <a:pt x="50320" y="0"/>
                  </a:moveTo>
                  <a:lnTo>
                    <a:pt x="50320" y="58586"/>
                  </a:lnTo>
                  <a:lnTo>
                    <a:pt x="55268" y="51044"/>
                  </a:lnTo>
                  <a:lnTo>
                    <a:pt x="55268" y="0"/>
                  </a:lnTo>
                  <a:close/>
                  <a:moveTo>
                    <a:pt x="41813" y="0"/>
                  </a:moveTo>
                  <a:lnTo>
                    <a:pt x="41813" y="64016"/>
                  </a:lnTo>
                  <a:lnTo>
                    <a:pt x="44287" y="67817"/>
                  </a:lnTo>
                  <a:lnTo>
                    <a:pt x="46760" y="64016"/>
                  </a:lnTo>
                  <a:lnTo>
                    <a:pt x="46760" y="0"/>
                  </a:lnTo>
                  <a:close/>
                </a:path>
              </a:pathLst>
            </a:custGeom>
            <a:solidFill>
              <a:srgbClr val="FF9900"/>
            </a:solidFill>
            <a:ln>
              <a:noFill/>
            </a:ln>
          </p:spPr>
          <p:txBody>
            <a:bodyPr anchorCtr="0" anchor="ctr" bIns="91425" lIns="91425" rIns="91425" tIns="91425">
              <a:noAutofit/>
            </a:bodyPr>
            <a:lstStyle/>
            <a:p>
              <a:pPr lvl="0">
                <a:spcBef>
                  <a:spcPts val="0"/>
                </a:spcBef>
                <a:buNone/>
              </a:pPr>
              <a:r>
                <a:t/>
              </a:r>
              <a:endParaRPr/>
            </a:p>
          </p:txBody>
        </p:sp>
        <p:sp>
          <p:nvSpPr>
            <p:cNvPr id="100" name="Shape 100"/>
            <p:cNvSpPr/>
            <p:nvPr/>
          </p:nvSpPr>
          <p:spPr>
            <a:xfrm rot="7294922">
              <a:off x="8507861" y="1506795"/>
              <a:ext cx="486329" cy="462607"/>
            </a:xfrm>
            <a:prstGeom prst="pentagon">
              <a:avLst>
                <a:gd fmla="val 105146" name="hf"/>
                <a:gd fmla="val 110557" name="vf"/>
              </a:avLst>
            </a:prstGeom>
            <a:noFill/>
            <a:ln cap="flat" cmpd="sng" w="9525">
              <a:solidFill>
                <a:srgbClr val="6D9EE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1" name="Shape 101"/>
            <p:cNvSpPr/>
            <p:nvPr/>
          </p:nvSpPr>
          <p:spPr>
            <a:xfrm rot="1902">
              <a:off x="-76804" y="1095525"/>
              <a:ext cx="542100" cy="515400"/>
            </a:xfrm>
            <a:prstGeom prst="pentagon">
              <a:avLst>
                <a:gd fmla="val 105146" name="hf"/>
                <a:gd fmla="val 110557" name="vf"/>
              </a:avLst>
            </a:prstGeom>
            <a:noFill/>
            <a:ln cap="flat" cmpd="sng" w="28575">
              <a:solidFill>
                <a:srgbClr val="C20E9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2" name="Shape 102"/>
            <p:cNvSpPr/>
            <p:nvPr/>
          </p:nvSpPr>
          <p:spPr>
            <a:xfrm>
              <a:off x="8217614" y="4442536"/>
              <a:ext cx="885028" cy="885028"/>
            </a:xfrm>
            <a:custGeom>
              <a:pathLst>
                <a:path extrusionOk="0" h="75903" w="75903">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103" name="Shape 103"/>
            <p:cNvSpPr/>
            <p:nvPr/>
          </p:nvSpPr>
          <p:spPr>
            <a:xfrm rot="10800000">
              <a:off x="4456350" y="1058785"/>
              <a:ext cx="231300" cy="200100"/>
            </a:xfrm>
            <a:prstGeom prst="triangle">
              <a:avLst>
                <a:gd fmla="val 50000" name="adj"/>
              </a:avLst>
            </a:prstGeom>
            <a:solidFill>
              <a:srgbClr val="FF9900"/>
            </a:solidFill>
            <a:ln>
              <a:noFill/>
            </a:ln>
          </p:spPr>
          <p:txBody>
            <a:bodyPr anchorCtr="0" anchor="ctr" bIns="91425" lIns="91425" rIns="91425" tIns="91425">
              <a:noAutofit/>
            </a:bodyPr>
            <a:lstStyle/>
            <a:p>
              <a:pPr lvl="0">
                <a:spcBef>
                  <a:spcPts val="0"/>
                </a:spcBef>
                <a:buNone/>
              </a:pPr>
              <a:r>
                <a:t/>
              </a:r>
              <a:endParaRPr/>
            </a:p>
          </p:txBody>
        </p:sp>
      </p:grpSp>
      <p:sp>
        <p:nvSpPr>
          <p:cNvPr id="104" name="Shape 104"/>
          <p:cNvSpPr txBox="1"/>
          <p:nvPr>
            <p:ph type="title"/>
          </p:nvPr>
        </p:nvSpPr>
        <p:spPr>
          <a:xfrm>
            <a:off x="2047950" y="0"/>
            <a:ext cx="5048100" cy="11478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05" name="Shape 105"/>
          <p:cNvSpPr txBox="1"/>
          <p:nvPr>
            <p:ph idx="1" type="body"/>
          </p:nvPr>
        </p:nvSpPr>
        <p:spPr>
          <a:xfrm>
            <a:off x="1750800" y="1513000"/>
            <a:ext cx="5642400" cy="30999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 2 columns">
    <p:spTree>
      <p:nvGrpSpPr>
        <p:cNvPr id="106" name="Shape 106"/>
        <p:cNvGrpSpPr/>
        <p:nvPr/>
      </p:nvGrpSpPr>
      <p:grpSpPr>
        <a:xfrm>
          <a:off x="0" y="0"/>
          <a:ext cx="0" cy="0"/>
          <a:chOff x="0" y="0"/>
          <a:chExt cx="0" cy="0"/>
        </a:xfrm>
      </p:grpSpPr>
      <p:grpSp>
        <p:nvGrpSpPr>
          <p:cNvPr id="107" name="Shape 107"/>
          <p:cNvGrpSpPr/>
          <p:nvPr/>
        </p:nvGrpSpPr>
        <p:grpSpPr>
          <a:xfrm>
            <a:off x="-76804" y="-364106"/>
            <a:ext cx="9492215" cy="5864919"/>
            <a:chOff x="-76804" y="-364106"/>
            <a:chExt cx="9492215" cy="5864919"/>
          </a:xfrm>
        </p:grpSpPr>
        <p:sp>
          <p:nvSpPr>
            <p:cNvPr id="108" name="Shape 108"/>
            <p:cNvSpPr/>
            <p:nvPr/>
          </p:nvSpPr>
          <p:spPr>
            <a:xfrm>
              <a:off x="0" y="0"/>
              <a:ext cx="9144000" cy="1147800"/>
            </a:xfrm>
            <a:prstGeom prst="rect">
              <a:avLst/>
            </a:prstGeom>
            <a:solidFill>
              <a:srgbClr val="0E004A"/>
            </a:solidFill>
            <a:ln>
              <a:noFill/>
            </a:ln>
          </p:spPr>
          <p:txBody>
            <a:bodyPr anchorCtr="0" anchor="ctr" bIns="91425" lIns="91425" rIns="91425" tIns="91425">
              <a:noAutofit/>
            </a:bodyPr>
            <a:lstStyle/>
            <a:p>
              <a:pPr lvl="0">
                <a:spcBef>
                  <a:spcPts val="0"/>
                </a:spcBef>
                <a:buNone/>
              </a:pPr>
              <a:r>
                <a:t/>
              </a:r>
              <a:endParaRPr/>
            </a:p>
          </p:txBody>
        </p:sp>
        <p:sp>
          <p:nvSpPr>
            <p:cNvPr id="109" name="Shape 109"/>
            <p:cNvSpPr/>
            <p:nvPr/>
          </p:nvSpPr>
          <p:spPr>
            <a:xfrm>
              <a:off x="4343698" y="910729"/>
              <a:ext cx="456600" cy="456600"/>
            </a:xfrm>
            <a:prstGeom prst="ellipse">
              <a:avLst/>
            </a:prstGeom>
            <a:noFill/>
            <a:ln cap="flat" cmpd="sng" w="9525">
              <a:solidFill>
                <a:srgbClr val="6D9EEB"/>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0" name="Shape 110"/>
            <p:cNvSpPr/>
            <p:nvPr/>
          </p:nvSpPr>
          <p:spPr>
            <a:xfrm>
              <a:off x="8312875" y="-85400"/>
              <a:ext cx="542100" cy="542100"/>
            </a:xfrm>
            <a:prstGeom prst="ellipse">
              <a:avLst/>
            </a:prstGeom>
            <a:solidFill>
              <a:srgbClr val="432E64"/>
            </a:solidFill>
            <a:ln>
              <a:noFill/>
            </a:ln>
          </p:spPr>
          <p:txBody>
            <a:bodyPr anchorCtr="0" anchor="ctr" bIns="91425" lIns="91425" rIns="91425" tIns="91425">
              <a:noAutofit/>
            </a:bodyPr>
            <a:lstStyle/>
            <a:p>
              <a:pPr lvl="0">
                <a:spcBef>
                  <a:spcPts val="0"/>
                </a:spcBef>
                <a:buNone/>
              </a:pPr>
              <a:r>
                <a:t/>
              </a:r>
              <a:endParaRPr/>
            </a:p>
          </p:txBody>
        </p:sp>
        <p:sp>
          <p:nvSpPr>
            <p:cNvPr id="111" name="Shape 111"/>
            <p:cNvSpPr/>
            <p:nvPr/>
          </p:nvSpPr>
          <p:spPr>
            <a:xfrm rot="-899646">
              <a:off x="776861" y="-262199"/>
              <a:ext cx="900975" cy="856085"/>
            </a:xfrm>
            <a:prstGeom prst="pentagon">
              <a:avLst>
                <a:gd fmla="val 105146" name="hf"/>
                <a:gd fmla="val 110557" name="vf"/>
              </a:avLst>
            </a:prstGeom>
            <a:solidFill>
              <a:srgbClr val="432E64"/>
            </a:solidFill>
            <a:ln>
              <a:noFill/>
            </a:ln>
          </p:spPr>
          <p:txBody>
            <a:bodyPr anchorCtr="0" anchor="ctr" bIns="91425" lIns="91425" rIns="91425" tIns="91425">
              <a:noAutofit/>
            </a:bodyPr>
            <a:lstStyle/>
            <a:p>
              <a:pPr lvl="0">
                <a:spcBef>
                  <a:spcPts val="0"/>
                </a:spcBef>
                <a:buNone/>
              </a:pPr>
              <a:r>
                <a:t/>
              </a:r>
              <a:endParaRPr/>
            </a:p>
          </p:txBody>
        </p:sp>
        <p:sp>
          <p:nvSpPr>
            <p:cNvPr id="112" name="Shape 112"/>
            <p:cNvSpPr/>
            <p:nvPr/>
          </p:nvSpPr>
          <p:spPr>
            <a:xfrm rot="1763">
              <a:off x="8737997" y="3634822"/>
              <a:ext cx="585000" cy="556500"/>
            </a:xfrm>
            <a:prstGeom prst="pentagon">
              <a:avLst>
                <a:gd fmla="val 105146" name="hf"/>
                <a:gd fmla="val 110557" name="vf"/>
              </a:avLst>
            </a:prstGeom>
            <a:solidFill>
              <a:srgbClr val="51387A"/>
            </a:solidFill>
            <a:ln>
              <a:noFill/>
            </a:ln>
          </p:spPr>
          <p:txBody>
            <a:bodyPr anchorCtr="0" anchor="ctr" bIns="91425" lIns="91425" rIns="91425" tIns="91425">
              <a:noAutofit/>
            </a:bodyPr>
            <a:lstStyle/>
            <a:p>
              <a:pPr lvl="0">
                <a:spcBef>
                  <a:spcPts val="0"/>
                </a:spcBef>
                <a:buNone/>
              </a:pPr>
              <a:r>
                <a:t/>
              </a:r>
              <a:endParaRPr/>
            </a:p>
          </p:txBody>
        </p:sp>
        <p:sp>
          <p:nvSpPr>
            <p:cNvPr id="113" name="Shape 113"/>
            <p:cNvSpPr/>
            <p:nvPr/>
          </p:nvSpPr>
          <p:spPr>
            <a:xfrm rot="10800000">
              <a:off x="90419" y="4650313"/>
              <a:ext cx="983100" cy="850500"/>
            </a:xfrm>
            <a:prstGeom prst="triangle">
              <a:avLst>
                <a:gd fmla="val 50000" name="adj"/>
              </a:avLst>
            </a:prstGeom>
            <a:solidFill>
              <a:srgbClr val="51387A"/>
            </a:solidFill>
            <a:ln>
              <a:noFill/>
            </a:ln>
          </p:spPr>
          <p:txBody>
            <a:bodyPr anchorCtr="0" anchor="ctr" bIns="91425" lIns="91425" rIns="91425" tIns="91425">
              <a:noAutofit/>
            </a:bodyPr>
            <a:lstStyle/>
            <a:p>
              <a:pPr lvl="0">
                <a:spcBef>
                  <a:spcPts val="0"/>
                </a:spcBef>
                <a:buNone/>
              </a:pPr>
              <a:r>
                <a:t/>
              </a:r>
              <a:endParaRPr/>
            </a:p>
          </p:txBody>
        </p:sp>
        <p:sp>
          <p:nvSpPr>
            <p:cNvPr id="114" name="Shape 114"/>
            <p:cNvSpPr/>
            <p:nvPr/>
          </p:nvSpPr>
          <p:spPr>
            <a:xfrm>
              <a:off x="8578649" y="858648"/>
              <a:ext cx="836761" cy="836761"/>
            </a:xfrm>
            <a:custGeom>
              <a:pathLst>
                <a:path extrusionOk="0" h="73610" w="73610">
                  <a:moveTo>
                    <a:pt x="43502" y="603"/>
                  </a:moveTo>
                  <a:lnTo>
                    <a:pt x="64801" y="12851"/>
                  </a:lnTo>
                  <a:lnTo>
                    <a:pt x="63775" y="11705"/>
                  </a:lnTo>
                  <a:lnTo>
                    <a:pt x="62689" y="10619"/>
                  </a:lnTo>
                  <a:lnTo>
                    <a:pt x="61542" y="9533"/>
                  </a:lnTo>
                  <a:lnTo>
                    <a:pt x="60396" y="8507"/>
                  </a:lnTo>
                  <a:lnTo>
                    <a:pt x="59189" y="7542"/>
                  </a:lnTo>
                  <a:lnTo>
                    <a:pt x="57922" y="6637"/>
                  </a:lnTo>
                  <a:lnTo>
                    <a:pt x="56655" y="5792"/>
                  </a:lnTo>
                  <a:lnTo>
                    <a:pt x="55328" y="4948"/>
                  </a:lnTo>
                  <a:lnTo>
                    <a:pt x="53940" y="4223"/>
                  </a:lnTo>
                  <a:lnTo>
                    <a:pt x="52552" y="3499"/>
                  </a:lnTo>
                  <a:lnTo>
                    <a:pt x="51104" y="2896"/>
                  </a:lnTo>
                  <a:lnTo>
                    <a:pt x="49656" y="2293"/>
                  </a:lnTo>
                  <a:lnTo>
                    <a:pt x="48148" y="1750"/>
                  </a:lnTo>
                  <a:lnTo>
                    <a:pt x="46640" y="1327"/>
                  </a:lnTo>
                  <a:lnTo>
                    <a:pt x="45131" y="905"/>
                  </a:lnTo>
                  <a:lnTo>
                    <a:pt x="43502" y="603"/>
                  </a:lnTo>
                  <a:close/>
                  <a:moveTo>
                    <a:pt x="36805" y="0"/>
                  </a:moveTo>
                  <a:lnTo>
                    <a:pt x="34693" y="60"/>
                  </a:lnTo>
                  <a:lnTo>
                    <a:pt x="32642" y="241"/>
                  </a:lnTo>
                  <a:lnTo>
                    <a:pt x="70593" y="22143"/>
                  </a:lnTo>
                  <a:lnTo>
                    <a:pt x="70593" y="22143"/>
                  </a:lnTo>
                  <a:lnTo>
                    <a:pt x="69688" y="20212"/>
                  </a:lnTo>
                  <a:lnTo>
                    <a:pt x="68662" y="18342"/>
                  </a:lnTo>
                  <a:lnTo>
                    <a:pt x="36865" y="0"/>
                  </a:lnTo>
                  <a:close/>
                  <a:moveTo>
                    <a:pt x="28358" y="965"/>
                  </a:moveTo>
                  <a:lnTo>
                    <a:pt x="26789" y="1388"/>
                  </a:lnTo>
                  <a:lnTo>
                    <a:pt x="25220" y="1870"/>
                  </a:lnTo>
                  <a:lnTo>
                    <a:pt x="72886" y="29383"/>
                  </a:lnTo>
                  <a:lnTo>
                    <a:pt x="72524" y="27754"/>
                  </a:lnTo>
                  <a:lnTo>
                    <a:pt x="72101" y="26186"/>
                  </a:lnTo>
                  <a:lnTo>
                    <a:pt x="28358" y="965"/>
                  </a:lnTo>
                  <a:close/>
                  <a:moveTo>
                    <a:pt x="21842" y="3137"/>
                  </a:moveTo>
                  <a:lnTo>
                    <a:pt x="20574" y="3741"/>
                  </a:lnTo>
                  <a:lnTo>
                    <a:pt x="19368" y="4344"/>
                  </a:lnTo>
                  <a:lnTo>
                    <a:pt x="73610" y="35719"/>
                  </a:lnTo>
                  <a:lnTo>
                    <a:pt x="73549" y="34271"/>
                  </a:lnTo>
                  <a:lnTo>
                    <a:pt x="73429" y="32883"/>
                  </a:lnTo>
                  <a:lnTo>
                    <a:pt x="21842" y="3137"/>
                  </a:lnTo>
                  <a:close/>
                  <a:moveTo>
                    <a:pt x="16592" y="6034"/>
                  </a:moveTo>
                  <a:lnTo>
                    <a:pt x="15567" y="6758"/>
                  </a:lnTo>
                  <a:lnTo>
                    <a:pt x="14541" y="7482"/>
                  </a:lnTo>
                  <a:lnTo>
                    <a:pt x="73308" y="41451"/>
                  </a:lnTo>
                  <a:lnTo>
                    <a:pt x="73489" y="40184"/>
                  </a:lnTo>
                  <a:lnTo>
                    <a:pt x="73549" y="38916"/>
                  </a:lnTo>
                  <a:lnTo>
                    <a:pt x="16592" y="6034"/>
                  </a:lnTo>
                  <a:close/>
                  <a:moveTo>
                    <a:pt x="12188" y="9412"/>
                  </a:moveTo>
                  <a:lnTo>
                    <a:pt x="11343" y="10197"/>
                  </a:lnTo>
                  <a:lnTo>
                    <a:pt x="10438" y="11041"/>
                  </a:lnTo>
                  <a:lnTo>
                    <a:pt x="72282" y="46760"/>
                  </a:lnTo>
                  <a:lnTo>
                    <a:pt x="72584" y="45553"/>
                  </a:lnTo>
                  <a:lnTo>
                    <a:pt x="72825" y="44407"/>
                  </a:lnTo>
                  <a:lnTo>
                    <a:pt x="12188" y="9412"/>
                  </a:lnTo>
                  <a:close/>
                  <a:moveTo>
                    <a:pt x="8568" y="13214"/>
                  </a:moveTo>
                  <a:lnTo>
                    <a:pt x="7783" y="14119"/>
                  </a:lnTo>
                  <a:lnTo>
                    <a:pt x="7120" y="15024"/>
                  </a:lnTo>
                  <a:lnTo>
                    <a:pt x="70532" y="51647"/>
                  </a:lnTo>
                  <a:lnTo>
                    <a:pt x="70955" y="50561"/>
                  </a:lnTo>
                  <a:lnTo>
                    <a:pt x="71377" y="49475"/>
                  </a:lnTo>
                  <a:lnTo>
                    <a:pt x="8568" y="13214"/>
                  </a:lnTo>
                  <a:close/>
                  <a:moveTo>
                    <a:pt x="5551" y="17377"/>
                  </a:moveTo>
                  <a:lnTo>
                    <a:pt x="4948" y="18342"/>
                  </a:lnTo>
                  <a:lnTo>
                    <a:pt x="4344" y="19368"/>
                  </a:lnTo>
                  <a:lnTo>
                    <a:pt x="68119" y="56172"/>
                  </a:lnTo>
                  <a:lnTo>
                    <a:pt x="68722" y="55207"/>
                  </a:lnTo>
                  <a:lnTo>
                    <a:pt x="69265" y="54181"/>
                  </a:lnTo>
                  <a:lnTo>
                    <a:pt x="5551" y="17377"/>
                  </a:lnTo>
                  <a:close/>
                  <a:moveTo>
                    <a:pt x="3137" y="21902"/>
                  </a:moveTo>
                  <a:lnTo>
                    <a:pt x="2655" y="22988"/>
                  </a:lnTo>
                  <a:lnTo>
                    <a:pt x="2232" y="24074"/>
                  </a:lnTo>
                  <a:lnTo>
                    <a:pt x="65102" y="60336"/>
                  </a:lnTo>
                  <a:lnTo>
                    <a:pt x="65826" y="59431"/>
                  </a:lnTo>
                  <a:lnTo>
                    <a:pt x="66550" y="58526"/>
                  </a:lnTo>
                  <a:lnTo>
                    <a:pt x="3137" y="21902"/>
                  </a:lnTo>
                  <a:close/>
                  <a:moveTo>
                    <a:pt x="1388" y="26789"/>
                  </a:moveTo>
                  <a:lnTo>
                    <a:pt x="1026" y="27935"/>
                  </a:lnTo>
                  <a:lnTo>
                    <a:pt x="784" y="29142"/>
                  </a:lnTo>
                  <a:lnTo>
                    <a:pt x="61422" y="64137"/>
                  </a:lnTo>
                  <a:lnTo>
                    <a:pt x="62327" y="63352"/>
                  </a:lnTo>
                  <a:lnTo>
                    <a:pt x="63172" y="62447"/>
                  </a:lnTo>
                  <a:lnTo>
                    <a:pt x="1388" y="26789"/>
                  </a:lnTo>
                  <a:close/>
                  <a:moveTo>
                    <a:pt x="302" y="32038"/>
                  </a:moveTo>
                  <a:lnTo>
                    <a:pt x="121" y="33366"/>
                  </a:lnTo>
                  <a:lnTo>
                    <a:pt x="60" y="34633"/>
                  </a:lnTo>
                  <a:lnTo>
                    <a:pt x="57078" y="67516"/>
                  </a:lnTo>
                  <a:lnTo>
                    <a:pt x="58103" y="66792"/>
                  </a:lnTo>
                  <a:lnTo>
                    <a:pt x="59189" y="66068"/>
                  </a:lnTo>
                  <a:lnTo>
                    <a:pt x="302" y="32038"/>
                  </a:lnTo>
                  <a:close/>
                  <a:moveTo>
                    <a:pt x="0" y="37830"/>
                  </a:moveTo>
                  <a:lnTo>
                    <a:pt x="60" y="39218"/>
                  </a:lnTo>
                  <a:lnTo>
                    <a:pt x="181" y="40606"/>
                  </a:lnTo>
                  <a:lnTo>
                    <a:pt x="51828" y="70412"/>
                  </a:lnTo>
                  <a:lnTo>
                    <a:pt x="53095" y="69808"/>
                  </a:lnTo>
                  <a:lnTo>
                    <a:pt x="54362" y="69205"/>
                  </a:lnTo>
                  <a:lnTo>
                    <a:pt x="0" y="37830"/>
                  </a:lnTo>
                  <a:close/>
                  <a:moveTo>
                    <a:pt x="724" y="44166"/>
                  </a:moveTo>
                  <a:lnTo>
                    <a:pt x="1086" y="45734"/>
                  </a:lnTo>
                  <a:lnTo>
                    <a:pt x="1508" y="47303"/>
                  </a:lnTo>
                  <a:lnTo>
                    <a:pt x="45372" y="72644"/>
                  </a:lnTo>
                  <a:lnTo>
                    <a:pt x="46941" y="72222"/>
                  </a:lnTo>
                  <a:lnTo>
                    <a:pt x="48510" y="71739"/>
                  </a:lnTo>
                  <a:lnTo>
                    <a:pt x="724" y="44166"/>
                  </a:lnTo>
                  <a:close/>
                  <a:moveTo>
                    <a:pt x="8688" y="60577"/>
                  </a:moveTo>
                  <a:lnTo>
                    <a:pt x="9714" y="61723"/>
                  </a:lnTo>
                  <a:lnTo>
                    <a:pt x="10800" y="62870"/>
                  </a:lnTo>
                  <a:lnTo>
                    <a:pt x="11946" y="63956"/>
                  </a:lnTo>
                  <a:lnTo>
                    <a:pt x="13153" y="64981"/>
                  </a:lnTo>
                  <a:lnTo>
                    <a:pt x="14360" y="66007"/>
                  </a:lnTo>
                  <a:lnTo>
                    <a:pt x="15627" y="66912"/>
                  </a:lnTo>
                  <a:lnTo>
                    <a:pt x="16954" y="67817"/>
                  </a:lnTo>
                  <a:lnTo>
                    <a:pt x="18282" y="68662"/>
                  </a:lnTo>
                  <a:lnTo>
                    <a:pt x="19669" y="69386"/>
                  </a:lnTo>
                  <a:lnTo>
                    <a:pt x="21118" y="70110"/>
                  </a:lnTo>
                  <a:lnTo>
                    <a:pt x="22566" y="70774"/>
                  </a:lnTo>
                  <a:lnTo>
                    <a:pt x="24074" y="71377"/>
                  </a:lnTo>
                  <a:lnTo>
                    <a:pt x="25582" y="71860"/>
                  </a:lnTo>
                  <a:lnTo>
                    <a:pt x="27151" y="72342"/>
                  </a:lnTo>
                  <a:lnTo>
                    <a:pt x="28720" y="72704"/>
                  </a:lnTo>
                  <a:lnTo>
                    <a:pt x="30289" y="73066"/>
                  </a:lnTo>
                  <a:lnTo>
                    <a:pt x="8688" y="60577"/>
                  </a:lnTo>
                  <a:close/>
                  <a:moveTo>
                    <a:pt x="2956" y="51346"/>
                  </a:moveTo>
                  <a:lnTo>
                    <a:pt x="3861" y="53276"/>
                  </a:lnTo>
                  <a:lnTo>
                    <a:pt x="4887" y="55147"/>
                  </a:lnTo>
                  <a:lnTo>
                    <a:pt x="36865" y="73609"/>
                  </a:lnTo>
                  <a:lnTo>
                    <a:pt x="38977" y="73549"/>
                  </a:lnTo>
                  <a:lnTo>
                    <a:pt x="41089" y="73368"/>
                  </a:lnTo>
                  <a:lnTo>
                    <a:pt x="2956" y="51346"/>
                  </a:lnTo>
                  <a:close/>
                </a:path>
              </a:pathLst>
            </a:custGeom>
            <a:solidFill>
              <a:srgbClr val="C20E9B"/>
            </a:solidFill>
            <a:ln>
              <a:noFill/>
            </a:ln>
          </p:spPr>
          <p:txBody>
            <a:bodyPr anchorCtr="0" anchor="ctr" bIns="91425" lIns="91425" rIns="91425" tIns="91425">
              <a:noAutofit/>
            </a:bodyPr>
            <a:lstStyle/>
            <a:p>
              <a:pPr lvl="0" rtl="0">
                <a:spcBef>
                  <a:spcPts val="0"/>
                </a:spcBef>
                <a:buNone/>
              </a:pPr>
              <a:r>
                <a:t/>
              </a:r>
              <a:endParaRPr>
                <a:solidFill>
                  <a:srgbClr val="00B4C2"/>
                </a:solidFill>
              </a:endParaRPr>
            </a:p>
          </p:txBody>
        </p:sp>
        <p:sp>
          <p:nvSpPr>
            <p:cNvPr id="115" name="Shape 115"/>
            <p:cNvSpPr/>
            <p:nvPr/>
          </p:nvSpPr>
          <p:spPr>
            <a:xfrm>
              <a:off x="588219" y="-85402"/>
              <a:ext cx="421500" cy="421500"/>
            </a:xfrm>
            <a:prstGeom prst="ellipse">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6" name="Shape 116"/>
            <p:cNvSpPr/>
            <p:nvPr/>
          </p:nvSpPr>
          <p:spPr>
            <a:xfrm rot="10800000">
              <a:off x="-76795" y="3768355"/>
              <a:ext cx="393900" cy="374400"/>
            </a:xfrm>
            <a:prstGeom prst="pentagon">
              <a:avLst>
                <a:gd fmla="val 105146" name="hf"/>
                <a:gd fmla="val 110557" name="vf"/>
              </a:avLst>
            </a:prstGeom>
            <a:noFill/>
            <a:ln cap="flat" cmpd="sng" w="76200">
              <a:solidFill>
                <a:srgbClr val="6D9EEB"/>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7" name="Shape 117"/>
            <p:cNvSpPr/>
            <p:nvPr/>
          </p:nvSpPr>
          <p:spPr>
            <a:xfrm>
              <a:off x="8092375" y="131851"/>
              <a:ext cx="983100" cy="983100"/>
            </a:xfrm>
            <a:prstGeom prst="ellipse">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8" name="Shape 118"/>
            <p:cNvSpPr/>
            <p:nvPr/>
          </p:nvSpPr>
          <p:spPr>
            <a:xfrm>
              <a:off x="100476" y="456711"/>
              <a:ext cx="885028" cy="885028"/>
            </a:xfrm>
            <a:custGeom>
              <a:pathLst>
                <a:path extrusionOk="0" h="75903" w="75903">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119" name="Shape 119"/>
            <p:cNvSpPr/>
            <p:nvPr/>
          </p:nvSpPr>
          <p:spPr>
            <a:xfrm>
              <a:off x="133503" y="-85397"/>
              <a:ext cx="231300" cy="231300"/>
            </a:xfrm>
            <a:prstGeom prst="ellipse">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120" name="Shape 120"/>
            <p:cNvSpPr/>
            <p:nvPr/>
          </p:nvSpPr>
          <p:spPr>
            <a:xfrm rot="10800000">
              <a:off x="343825" y="4290619"/>
              <a:ext cx="333300" cy="288300"/>
            </a:xfrm>
            <a:prstGeom prst="triangle">
              <a:avLst>
                <a:gd fmla="val 50000" name="adj"/>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121" name="Shape 121"/>
            <p:cNvSpPr/>
            <p:nvPr/>
          </p:nvSpPr>
          <p:spPr>
            <a:xfrm rot="10800000">
              <a:off x="7891382" y="4473450"/>
              <a:ext cx="421500" cy="365100"/>
            </a:xfrm>
            <a:prstGeom prst="triangle">
              <a:avLst>
                <a:gd fmla="val 50000" name="adj"/>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2" name="Shape 122"/>
            <p:cNvSpPr/>
            <p:nvPr/>
          </p:nvSpPr>
          <p:spPr>
            <a:xfrm>
              <a:off x="7800076" y="94976"/>
              <a:ext cx="307200" cy="265800"/>
            </a:xfrm>
            <a:prstGeom prst="triangle">
              <a:avLst>
                <a:gd fmla="val 50000" name="adj"/>
              </a:avLst>
            </a:pr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123" name="Shape 123"/>
            <p:cNvSpPr/>
            <p:nvPr/>
          </p:nvSpPr>
          <p:spPr>
            <a:xfrm>
              <a:off x="8578651" y="3939149"/>
              <a:ext cx="421500" cy="421500"/>
            </a:xfrm>
            <a:prstGeom prst="donut">
              <a:avLst>
                <a:gd fmla="val 19671" name="adj"/>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124" name="Shape 124"/>
            <p:cNvSpPr/>
            <p:nvPr/>
          </p:nvSpPr>
          <p:spPr>
            <a:xfrm>
              <a:off x="888873" y="4577654"/>
              <a:ext cx="456600" cy="456600"/>
            </a:xfrm>
            <a:prstGeom prst="ellipse">
              <a:avLst/>
            </a:prstGeom>
            <a:noFill/>
            <a:ln cap="flat" cmpd="sng" w="9525">
              <a:solidFill>
                <a:srgbClr val="6D9EEB"/>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5" name="Shape 125"/>
            <p:cNvSpPr/>
            <p:nvPr/>
          </p:nvSpPr>
          <p:spPr>
            <a:xfrm rot="10800000">
              <a:off x="47428" y="4473462"/>
              <a:ext cx="621102" cy="475234"/>
            </a:xfrm>
            <a:custGeom>
              <a:pathLst>
                <a:path extrusionOk="0" h="67818" w="88634">
                  <a:moveTo>
                    <a:pt x="0" y="0"/>
                  </a:moveTo>
                  <a:lnTo>
                    <a:pt x="4284" y="6637"/>
                  </a:lnTo>
                  <a:lnTo>
                    <a:pt x="4284" y="0"/>
                  </a:lnTo>
                  <a:close/>
                  <a:moveTo>
                    <a:pt x="84289" y="0"/>
                  </a:moveTo>
                  <a:lnTo>
                    <a:pt x="84289" y="6637"/>
                  </a:lnTo>
                  <a:lnTo>
                    <a:pt x="88633" y="0"/>
                  </a:lnTo>
                  <a:close/>
                  <a:moveTo>
                    <a:pt x="7844" y="0"/>
                  </a:moveTo>
                  <a:lnTo>
                    <a:pt x="7844" y="12007"/>
                  </a:lnTo>
                  <a:lnTo>
                    <a:pt x="12791" y="19609"/>
                  </a:lnTo>
                  <a:lnTo>
                    <a:pt x="12791" y="0"/>
                  </a:lnTo>
                  <a:close/>
                  <a:moveTo>
                    <a:pt x="75842" y="0"/>
                  </a:moveTo>
                  <a:lnTo>
                    <a:pt x="75842" y="19609"/>
                  </a:lnTo>
                  <a:lnTo>
                    <a:pt x="80790" y="12007"/>
                  </a:lnTo>
                  <a:lnTo>
                    <a:pt x="80790" y="0"/>
                  </a:lnTo>
                  <a:close/>
                  <a:moveTo>
                    <a:pt x="16351" y="0"/>
                  </a:moveTo>
                  <a:lnTo>
                    <a:pt x="16351" y="25039"/>
                  </a:lnTo>
                  <a:lnTo>
                    <a:pt x="21299" y="32581"/>
                  </a:lnTo>
                  <a:lnTo>
                    <a:pt x="21299" y="0"/>
                  </a:lnTo>
                  <a:close/>
                  <a:moveTo>
                    <a:pt x="67335" y="0"/>
                  </a:moveTo>
                  <a:lnTo>
                    <a:pt x="67335" y="32581"/>
                  </a:lnTo>
                  <a:lnTo>
                    <a:pt x="72282" y="25039"/>
                  </a:lnTo>
                  <a:lnTo>
                    <a:pt x="72282" y="0"/>
                  </a:lnTo>
                  <a:close/>
                  <a:moveTo>
                    <a:pt x="24859" y="0"/>
                  </a:moveTo>
                  <a:lnTo>
                    <a:pt x="24859" y="38012"/>
                  </a:lnTo>
                  <a:lnTo>
                    <a:pt x="29806" y="45614"/>
                  </a:lnTo>
                  <a:lnTo>
                    <a:pt x="29806" y="0"/>
                  </a:lnTo>
                  <a:close/>
                  <a:moveTo>
                    <a:pt x="58828" y="0"/>
                  </a:moveTo>
                  <a:lnTo>
                    <a:pt x="58828" y="45614"/>
                  </a:lnTo>
                  <a:lnTo>
                    <a:pt x="63775" y="38012"/>
                  </a:lnTo>
                  <a:lnTo>
                    <a:pt x="63775" y="0"/>
                  </a:lnTo>
                  <a:close/>
                  <a:moveTo>
                    <a:pt x="33306" y="0"/>
                  </a:moveTo>
                  <a:lnTo>
                    <a:pt x="33306" y="51044"/>
                  </a:lnTo>
                  <a:lnTo>
                    <a:pt x="38313" y="58586"/>
                  </a:lnTo>
                  <a:lnTo>
                    <a:pt x="38313" y="0"/>
                  </a:lnTo>
                  <a:close/>
                  <a:moveTo>
                    <a:pt x="50320" y="0"/>
                  </a:moveTo>
                  <a:lnTo>
                    <a:pt x="50320" y="58586"/>
                  </a:lnTo>
                  <a:lnTo>
                    <a:pt x="55268" y="51044"/>
                  </a:lnTo>
                  <a:lnTo>
                    <a:pt x="55268" y="0"/>
                  </a:lnTo>
                  <a:close/>
                  <a:moveTo>
                    <a:pt x="41813" y="0"/>
                  </a:moveTo>
                  <a:lnTo>
                    <a:pt x="41813" y="64016"/>
                  </a:lnTo>
                  <a:lnTo>
                    <a:pt x="44287" y="67817"/>
                  </a:lnTo>
                  <a:lnTo>
                    <a:pt x="46760" y="64016"/>
                  </a:lnTo>
                  <a:lnTo>
                    <a:pt x="46760" y="0"/>
                  </a:lnTo>
                  <a:close/>
                </a:path>
              </a:pathLst>
            </a:custGeom>
            <a:solidFill>
              <a:srgbClr val="FF9900"/>
            </a:solidFill>
            <a:ln>
              <a:noFill/>
            </a:ln>
          </p:spPr>
          <p:txBody>
            <a:bodyPr anchorCtr="0" anchor="ctr" bIns="91425" lIns="91425" rIns="91425" tIns="91425">
              <a:noAutofit/>
            </a:bodyPr>
            <a:lstStyle/>
            <a:p>
              <a:pPr lvl="0">
                <a:spcBef>
                  <a:spcPts val="0"/>
                </a:spcBef>
                <a:buNone/>
              </a:pPr>
              <a:r>
                <a:t/>
              </a:r>
              <a:endParaRPr/>
            </a:p>
          </p:txBody>
        </p:sp>
        <p:sp>
          <p:nvSpPr>
            <p:cNvPr id="126" name="Shape 126"/>
            <p:cNvSpPr/>
            <p:nvPr/>
          </p:nvSpPr>
          <p:spPr>
            <a:xfrm rot="7294922">
              <a:off x="8507861" y="1506795"/>
              <a:ext cx="486329" cy="462607"/>
            </a:xfrm>
            <a:prstGeom prst="pentagon">
              <a:avLst>
                <a:gd fmla="val 105146" name="hf"/>
                <a:gd fmla="val 110557" name="vf"/>
              </a:avLst>
            </a:prstGeom>
            <a:noFill/>
            <a:ln cap="flat" cmpd="sng" w="9525">
              <a:solidFill>
                <a:srgbClr val="6D9EE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7" name="Shape 127"/>
            <p:cNvSpPr/>
            <p:nvPr/>
          </p:nvSpPr>
          <p:spPr>
            <a:xfrm rot="1902">
              <a:off x="-76804" y="1095525"/>
              <a:ext cx="542100" cy="515400"/>
            </a:xfrm>
            <a:prstGeom prst="pentagon">
              <a:avLst>
                <a:gd fmla="val 105146" name="hf"/>
                <a:gd fmla="val 110557" name="vf"/>
              </a:avLst>
            </a:prstGeom>
            <a:noFill/>
            <a:ln cap="flat" cmpd="sng" w="28575">
              <a:solidFill>
                <a:srgbClr val="C20E9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8" name="Shape 128"/>
            <p:cNvSpPr/>
            <p:nvPr/>
          </p:nvSpPr>
          <p:spPr>
            <a:xfrm>
              <a:off x="8217614" y="4442536"/>
              <a:ext cx="885028" cy="885028"/>
            </a:xfrm>
            <a:custGeom>
              <a:pathLst>
                <a:path extrusionOk="0" h="75903" w="75903">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129" name="Shape 129"/>
            <p:cNvSpPr/>
            <p:nvPr/>
          </p:nvSpPr>
          <p:spPr>
            <a:xfrm rot="10800000">
              <a:off x="4456350" y="1058785"/>
              <a:ext cx="231300" cy="200100"/>
            </a:xfrm>
            <a:prstGeom prst="triangle">
              <a:avLst>
                <a:gd fmla="val 50000" name="adj"/>
              </a:avLst>
            </a:prstGeom>
            <a:solidFill>
              <a:srgbClr val="FF9900"/>
            </a:solidFill>
            <a:ln>
              <a:noFill/>
            </a:ln>
          </p:spPr>
          <p:txBody>
            <a:bodyPr anchorCtr="0" anchor="ctr" bIns="91425" lIns="91425" rIns="91425" tIns="91425">
              <a:noAutofit/>
            </a:bodyPr>
            <a:lstStyle/>
            <a:p>
              <a:pPr lvl="0">
                <a:spcBef>
                  <a:spcPts val="0"/>
                </a:spcBef>
                <a:buNone/>
              </a:pPr>
              <a:r>
                <a:t/>
              </a:r>
              <a:endParaRPr/>
            </a:p>
          </p:txBody>
        </p:sp>
      </p:grpSp>
      <p:sp>
        <p:nvSpPr>
          <p:cNvPr id="130" name="Shape 130"/>
          <p:cNvSpPr txBox="1"/>
          <p:nvPr>
            <p:ph type="title"/>
          </p:nvPr>
        </p:nvSpPr>
        <p:spPr>
          <a:xfrm>
            <a:off x="2047950" y="0"/>
            <a:ext cx="5048100" cy="11478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31" name="Shape 131"/>
          <p:cNvSpPr txBox="1"/>
          <p:nvPr>
            <p:ph idx="1" type="body"/>
          </p:nvPr>
        </p:nvSpPr>
        <p:spPr>
          <a:xfrm>
            <a:off x="1248675" y="1519600"/>
            <a:ext cx="3226200" cy="3007500"/>
          </a:xfrm>
          <a:prstGeom prst="rect">
            <a:avLst/>
          </a:prstGeom>
        </p:spPr>
        <p:txBody>
          <a:bodyPr anchorCtr="0" anchor="t" bIns="91425" lIns="91425" rIns="91425"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132" name="Shape 132"/>
          <p:cNvSpPr txBox="1"/>
          <p:nvPr>
            <p:ph idx="2" type="body"/>
          </p:nvPr>
        </p:nvSpPr>
        <p:spPr>
          <a:xfrm>
            <a:off x="4669127" y="1519600"/>
            <a:ext cx="3226199" cy="3007500"/>
          </a:xfrm>
          <a:prstGeom prst="rect">
            <a:avLst/>
          </a:prstGeom>
        </p:spPr>
        <p:txBody>
          <a:bodyPr anchorCtr="0" anchor="t" bIns="91425" lIns="91425" rIns="91425"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3 columns">
    <p:spTree>
      <p:nvGrpSpPr>
        <p:cNvPr id="133" name="Shape 133"/>
        <p:cNvGrpSpPr/>
        <p:nvPr/>
      </p:nvGrpSpPr>
      <p:grpSpPr>
        <a:xfrm>
          <a:off x="0" y="0"/>
          <a:ext cx="0" cy="0"/>
          <a:chOff x="0" y="0"/>
          <a:chExt cx="0" cy="0"/>
        </a:xfrm>
      </p:grpSpPr>
      <p:grpSp>
        <p:nvGrpSpPr>
          <p:cNvPr id="134" name="Shape 134"/>
          <p:cNvGrpSpPr/>
          <p:nvPr/>
        </p:nvGrpSpPr>
        <p:grpSpPr>
          <a:xfrm>
            <a:off x="-76804" y="-364106"/>
            <a:ext cx="9492215" cy="5864919"/>
            <a:chOff x="-76804" y="-364106"/>
            <a:chExt cx="9492215" cy="5864919"/>
          </a:xfrm>
        </p:grpSpPr>
        <p:sp>
          <p:nvSpPr>
            <p:cNvPr id="135" name="Shape 135"/>
            <p:cNvSpPr/>
            <p:nvPr/>
          </p:nvSpPr>
          <p:spPr>
            <a:xfrm>
              <a:off x="0" y="0"/>
              <a:ext cx="9144000" cy="1147800"/>
            </a:xfrm>
            <a:prstGeom prst="rect">
              <a:avLst/>
            </a:prstGeom>
            <a:solidFill>
              <a:srgbClr val="0E004A"/>
            </a:solidFill>
            <a:ln>
              <a:noFill/>
            </a:ln>
          </p:spPr>
          <p:txBody>
            <a:bodyPr anchorCtr="0" anchor="ctr" bIns="91425" lIns="91425" rIns="91425" tIns="91425">
              <a:noAutofit/>
            </a:bodyPr>
            <a:lstStyle/>
            <a:p>
              <a:pPr lvl="0">
                <a:spcBef>
                  <a:spcPts val="0"/>
                </a:spcBef>
                <a:buNone/>
              </a:pPr>
              <a:r>
                <a:t/>
              </a:r>
              <a:endParaRPr/>
            </a:p>
          </p:txBody>
        </p:sp>
        <p:sp>
          <p:nvSpPr>
            <p:cNvPr id="136" name="Shape 136"/>
            <p:cNvSpPr/>
            <p:nvPr/>
          </p:nvSpPr>
          <p:spPr>
            <a:xfrm>
              <a:off x="4343698" y="910729"/>
              <a:ext cx="456600" cy="456600"/>
            </a:xfrm>
            <a:prstGeom prst="ellipse">
              <a:avLst/>
            </a:prstGeom>
            <a:noFill/>
            <a:ln cap="flat" cmpd="sng" w="9525">
              <a:solidFill>
                <a:srgbClr val="6D9EEB"/>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7" name="Shape 137"/>
            <p:cNvSpPr/>
            <p:nvPr/>
          </p:nvSpPr>
          <p:spPr>
            <a:xfrm>
              <a:off x="8312875" y="-85400"/>
              <a:ext cx="542100" cy="542100"/>
            </a:xfrm>
            <a:prstGeom prst="ellipse">
              <a:avLst/>
            </a:prstGeom>
            <a:solidFill>
              <a:srgbClr val="432E64"/>
            </a:solidFill>
            <a:ln>
              <a:noFill/>
            </a:ln>
          </p:spPr>
          <p:txBody>
            <a:bodyPr anchorCtr="0" anchor="ctr" bIns="91425" lIns="91425" rIns="91425" tIns="91425">
              <a:noAutofit/>
            </a:bodyPr>
            <a:lstStyle/>
            <a:p>
              <a:pPr lvl="0">
                <a:spcBef>
                  <a:spcPts val="0"/>
                </a:spcBef>
                <a:buNone/>
              </a:pPr>
              <a:r>
                <a:t/>
              </a:r>
              <a:endParaRPr/>
            </a:p>
          </p:txBody>
        </p:sp>
        <p:sp>
          <p:nvSpPr>
            <p:cNvPr id="138" name="Shape 138"/>
            <p:cNvSpPr/>
            <p:nvPr/>
          </p:nvSpPr>
          <p:spPr>
            <a:xfrm rot="-899646">
              <a:off x="776861" y="-262199"/>
              <a:ext cx="900975" cy="856085"/>
            </a:xfrm>
            <a:prstGeom prst="pentagon">
              <a:avLst>
                <a:gd fmla="val 105146" name="hf"/>
                <a:gd fmla="val 110557" name="vf"/>
              </a:avLst>
            </a:prstGeom>
            <a:solidFill>
              <a:srgbClr val="432E64"/>
            </a:solidFill>
            <a:ln>
              <a:noFill/>
            </a:ln>
          </p:spPr>
          <p:txBody>
            <a:bodyPr anchorCtr="0" anchor="ctr" bIns="91425" lIns="91425" rIns="91425" tIns="91425">
              <a:noAutofit/>
            </a:bodyPr>
            <a:lstStyle/>
            <a:p>
              <a:pPr lvl="0">
                <a:spcBef>
                  <a:spcPts val="0"/>
                </a:spcBef>
                <a:buNone/>
              </a:pPr>
              <a:r>
                <a:t/>
              </a:r>
              <a:endParaRPr/>
            </a:p>
          </p:txBody>
        </p:sp>
        <p:sp>
          <p:nvSpPr>
            <p:cNvPr id="139" name="Shape 139"/>
            <p:cNvSpPr/>
            <p:nvPr/>
          </p:nvSpPr>
          <p:spPr>
            <a:xfrm rot="1763">
              <a:off x="8737997" y="3634822"/>
              <a:ext cx="585000" cy="556500"/>
            </a:xfrm>
            <a:prstGeom prst="pentagon">
              <a:avLst>
                <a:gd fmla="val 105146" name="hf"/>
                <a:gd fmla="val 110557" name="vf"/>
              </a:avLst>
            </a:prstGeom>
            <a:solidFill>
              <a:srgbClr val="51387A"/>
            </a:solidFill>
            <a:ln>
              <a:noFill/>
            </a:ln>
          </p:spPr>
          <p:txBody>
            <a:bodyPr anchorCtr="0" anchor="ctr" bIns="91425" lIns="91425" rIns="91425" tIns="91425">
              <a:noAutofit/>
            </a:bodyPr>
            <a:lstStyle/>
            <a:p>
              <a:pPr lvl="0">
                <a:spcBef>
                  <a:spcPts val="0"/>
                </a:spcBef>
                <a:buNone/>
              </a:pPr>
              <a:r>
                <a:t/>
              </a:r>
              <a:endParaRPr/>
            </a:p>
          </p:txBody>
        </p:sp>
        <p:sp>
          <p:nvSpPr>
            <p:cNvPr id="140" name="Shape 140"/>
            <p:cNvSpPr/>
            <p:nvPr/>
          </p:nvSpPr>
          <p:spPr>
            <a:xfrm rot="10800000">
              <a:off x="90419" y="4650313"/>
              <a:ext cx="983100" cy="850500"/>
            </a:xfrm>
            <a:prstGeom prst="triangle">
              <a:avLst>
                <a:gd fmla="val 50000" name="adj"/>
              </a:avLst>
            </a:prstGeom>
            <a:solidFill>
              <a:srgbClr val="51387A"/>
            </a:solidFill>
            <a:ln>
              <a:noFill/>
            </a:ln>
          </p:spPr>
          <p:txBody>
            <a:bodyPr anchorCtr="0" anchor="ctr" bIns="91425" lIns="91425" rIns="91425" tIns="91425">
              <a:noAutofit/>
            </a:bodyPr>
            <a:lstStyle/>
            <a:p>
              <a:pPr lvl="0">
                <a:spcBef>
                  <a:spcPts val="0"/>
                </a:spcBef>
                <a:buNone/>
              </a:pPr>
              <a:r>
                <a:t/>
              </a:r>
              <a:endParaRPr/>
            </a:p>
          </p:txBody>
        </p:sp>
        <p:sp>
          <p:nvSpPr>
            <p:cNvPr id="141" name="Shape 141"/>
            <p:cNvSpPr/>
            <p:nvPr/>
          </p:nvSpPr>
          <p:spPr>
            <a:xfrm>
              <a:off x="8578649" y="858648"/>
              <a:ext cx="836761" cy="836761"/>
            </a:xfrm>
            <a:custGeom>
              <a:pathLst>
                <a:path extrusionOk="0" h="73610" w="73610">
                  <a:moveTo>
                    <a:pt x="43502" y="603"/>
                  </a:moveTo>
                  <a:lnTo>
                    <a:pt x="64801" y="12851"/>
                  </a:lnTo>
                  <a:lnTo>
                    <a:pt x="63775" y="11705"/>
                  </a:lnTo>
                  <a:lnTo>
                    <a:pt x="62689" y="10619"/>
                  </a:lnTo>
                  <a:lnTo>
                    <a:pt x="61542" y="9533"/>
                  </a:lnTo>
                  <a:lnTo>
                    <a:pt x="60396" y="8507"/>
                  </a:lnTo>
                  <a:lnTo>
                    <a:pt x="59189" y="7542"/>
                  </a:lnTo>
                  <a:lnTo>
                    <a:pt x="57922" y="6637"/>
                  </a:lnTo>
                  <a:lnTo>
                    <a:pt x="56655" y="5792"/>
                  </a:lnTo>
                  <a:lnTo>
                    <a:pt x="55328" y="4948"/>
                  </a:lnTo>
                  <a:lnTo>
                    <a:pt x="53940" y="4223"/>
                  </a:lnTo>
                  <a:lnTo>
                    <a:pt x="52552" y="3499"/>
                  </a:lnTo>
                  <a:lnTo>
                    <a:pt x="51104" y="2896"/>
                  </a:lnTo>
                  <a:lnTo>
                    <a:pt x="49656" y="2293"/>
                  </a:lnTo>
                  <a:lnTo>
                    <a:pt x="48148" y="1750"/>
                  </a:lnTo>
                  <a:lnTo>
                    <a:pt x="46640" y="1327"/>
                  </a:lnTo>
                  <a:lnTo>
                    <a:pt x="45131" y="905"/>
                  </a:lnTo>
                  <a:lnTo>
                    <a:pt x="43502" y="603"/>
                  </a:lnTo>
                  <a:close/>
                  <a:moveTo>
                    <a:pt x="36805" y="0"/>
                  </a:moveTo>
                  <a:lnTo>
                    <a:pt x="34693" y="60"/>
                  </a:lnTo>
                  <a:lnTo>
                    <a:pt x="32642" y="241"/>
                  </a:lnTo>
                  <a:lnTo>
                    <a:pt x="70593" y="22143"/>
                  </a:lnTo>
                  <a:lnTo>
                    <a:pt x="70593" y="22143"/>
                  </a:lnTo>
                  <a:lnTo>
                    <a:pt x="69688" y="20212"/>
                  </a:lnTo>
                  <a:lnTo>
                    <a:pt x="68662" y="18342"/>
                  </a:lnTo>
                  <a:lnTo>
                    <a:pt x="36865" y="0"/>
                  </a:lnTo>
                  <a:close/>
                  <a:moveTo>
                    <a:pt x="28358" y="965"/>
                  </a:moveTo>
                  <a:lnTo>
                    <a:pt x="26789" y="1388"/>
                  </a:lnTo>
                  <a:lnTo>
                    <a:pt x="25220" y="1870"/>
                  </a:lnTo>
                  <a:lnTo>
                    <a:pt x="72886" y="29383"/>
                  </a:lnTo>
                  <a:lnTo>
                    <a:pt x="72524" y="27754"/>
                  </a:lnTo>
                  <a:lnTo>
                    <a:pt x="72101" y="26186"/>
                  </a:lnTo>
                  <a:lnTo>
                    <a:pt x="28358" y="965"/>
                  </a:lnTo>
                  <a:close/>
                  <a:moveTo>
                    <a:pt x="21842" y="3137"/>
                  </a:moveTo>
                  <a:lnTo>
                    <a:pt x="20574" y="3741"/>
                  </a:lnTo>
                  <a:lnTo>
                    <a:pt x="19368" y="4344"/>
                  </a:lnTo>
                  <a:lnTo>
                    <a:pt x="73610" y="35719"/>
                  </a:lnTo>
                  <a:lnTo>
                    <a:pt x="73549" y="34271"/>
                  </a:lnTo>
                  <a:lnTo>
                    <a:pt x="73429" y="32883"/>
                  </a:lnTo>
                  <a:lnTo>
                    <a:pt x="21842" y="3137"/>
                  </a:lnTo>
                  <a:close/>
                  <a:moveTo>
                    <a:pt x="16592" y="6034"/>
                  </a:moveTo>
                  <a:lnTo>
                    <a:pt x="15567" y="6758"/>
                  </a:lnTo>
                  <a:lnTo>
                    <a:pt x="14541" y="7482"/>
                  </a:lnTo>
                  <a:lnTo>
                    <a:pt x="73308" y="41451"/>
                  </a:lnTo>
                  <a:lnTo>
                    <a:pt x="73489" y="40184"/>
                  </a:lnTo>
                  <a:lnTo>
                    <a:pt x="73549" y="38916"/>
                  </a:lnTo>
                  <a:lnTo>
                    <a:pt x="16592" y="6034"/>
                  </a:lnTo>
                  <a:close/>
                  <a:moveTo>
                    <a:pt x="12188" y="9412"/>
                  </a:moveTo>
                  <a:lnTo>
                    <a:pt x="11343" y="10197"/>
                  </a:lnTo>
                  <a:lnTo>
                    <a:pt x="10438" y="11041"/>
                  </a:lnTo>
                  <a:lnTo>
                    <a:pt x="72282" y="46760"/>
                  </a:lnTo>
                  <a:lnTo>
                    <a:pt x="72584" y="45553"/>
                  </a:lnTo>
                  <a:lnTo>
                    <a:pt x="72825" y="44407"/>
                  </a:lnTo>
                  <a:lnTo>
                    <a:pt x="12188" y="9412"/>
                  </a:lnTo>
                  <a:close/>
                  <a:moveTo>
                    <a:pt x="8568" y="13214"/>
                  </a:moveTo>
                  <a:lnTo>
                    <a:pt x="7783" y="14119"/>
                  </a:lnTo>
                  <a:lnTo>
                    <a:pt x="7120" y="15024"/>
                  </a:lnTo>
                  <a:lnTo>
                    <a:pt x="70532" y="51647"/>
                  </a:lnTo>
                  <a:lnTo>
                    <a:pt x="70955" y="50561"/>
                  </a:lnTo>
                  <a:lnTo>
                    <a:pt x="71377" y="49475"/>
                  </a:lnTo>
                  <a:lnTo>
                    <a:pt x="8568" y="13214"/>
                  </a:lnTo>
                  <a:close/>
                  <a:moveTo>
                    <a:pt x="5551" y="17377"/>
                  </a:moveTo>
                  <a:lnTo>
                    <a:pt x="4948" y="18342"/>
                  </a:lnTo>
                  <a:lnTo>
                    <a:pt x="4344" y="19368"/>
                  </a:lnTo>
                  <a:lnTo>
                    <a:pt x="68119" y="56172"/>
                  </a:lnTo>
                  <a:lnTo>
                    <a:pt x="68722" y="55207"/>
                  </a:lnTo>
                  <a:lnTo>
                    <a:pt x="69265" y="54181"/>
                  </a:lnTo>
                  <a:lnTo>
                    <a:pt x="5551" y="17377"/>
                  </a:lnTo>
                  <a:close/>
                  <a:moveTo>
                    <a:pt x="3137" y="21902"/>
                  </a:moveTo>
                  <a:lnTo>
                    <a:pt x="2655" y="22988"/>
                  </a:lnTo>
                  <a:lnTo>
                    <a:pt x="2232" y="24074"/>
                  </a:lnTo>
                  <a:lnTo>
                    <a:pt x="65102" y="60336"/>
                  </a:lnTo>
                  <a:lnTo>
                    <a:pt x="65826" y="59431"/>
                  </a:lnTo>
                  <a:lnTo>
                    <a:pt x="66550" y="58526"/>
                  </a:lnTo>
                  <a:lnTo>
                    <a:pt x="3137" y="21902"/>
                  </a:lnTo>
                  <a:close/>
                  <a:moveTo>
                    <a:pt x="1388" y="26789"/>
                  </a:moveTo>
                  <a:lnTo>
                    <a:pt x="1026" y="27935"/>
                  </a:lnTo>
                  <a:lnTo>
                    <a:pt x="784" y="29142"/>
                  </a:lnTo>
                  <a:lnTo>
                    <a:pt x="61422" y="64137"/>
                  </a:lnTo>
                  <a:lnTo>
                    <a:pt x="62327" y="63352"/>
                  </a:lnTo>
                  <a:lnTo>
                    <a:pt x="63172" y="62447"/>
                  </a:lnTo>
                  <a:lnTo>
                    <a:pt x="1388" y="26789"/>
                  </a:lnTo>
                  <a:close/>
                  <a:moveTo>
                    <a:pt x="302" y="32038"/>
                  </a:moveTo>
                  <a:lnTo>
                    <a:pt x="121" y="33366"/>
                  </a:lnTo>
                  <a:lnTo>
                    <a:pt x="60" y="34633"/>
                  </a:lnTo>
                  <a:lnTo>
                    <a:pt x="57078" y="67516"/>
                  </a:lnTo>
                  <a:lnTo>
                    <a:pt x="58103" y="66792"/>
                  </a:lnTo>
                  <a:lnTo>
                    <a:pt x="59189" y="66068"/>
                  </a:lnTo>
                  <a:lnTo>
                    <a:pt x="302" y="32038"/>
                  </a:lnTo>
                  <a:close/>
                  <a:moveTo>
                    <a:pt x="0" y="37830"/>
                  </a:moveTo>
                  <a:lnTo>
                    <a:pt x="60" y="39218"/>
                  </a:lnTo>
                  <a:lnTo>
                    <a:pt x="181" y="40606"/>
                  </a:lnTo>
                  <a:lnTo>
                    <a:pt x="51828" y="70412"/>
                  </a:lnTo>
                  <a:lnTo>
                    <a:pt x="53095" y="69808"/>
                  </a:lnTo>
                  <a:lnTo>
                    <a:pt x="54362" y="69205"/>
                  </a:lnTo>
                  <a:lnTo>
                    <a:pt x="0" y="37830"/>
                  </a:lnTo>
                  <a:close/>
                  <a:moveTo>
                    <a:pt x="724" y="44166"/>
                  </a:moveTo>
                  <a:lnTo>
                    <a:pt x="1086" y="45734"/>
                  </a:lnTo>
                  <a:lnTo>
                    <a:pt x="1508" y="47303"/>
                  </a:lnTo>
                  <a:lnTo>
                    <a:pt x="45372" y="72644"/>
                  </a:lnTo>
                  <a:lnTo>
                    <a:pt x="46941" y="72222"/>
                  </a:lnTo>
                  <a:lnTo>
                    <a:pt x="48510" y="71739"/>
                  </a:lnTo>
                  <a:lnTo>
                    <a:pt x="724" y="44166"/>
                  </a:lnTo>
                  <a:close/>
                  <a:moveTo>
                    <a:pt x="8688" y="60577"/>
                  </a:moveTo>
                  <a:lnTo>
                    <a:pt x="9714" y="61723"/>
                  </a:lnTo>
                  <a:lnTo>
                    <a:pt x="10800" y="62870"/>
                  </a:lnTo>
                  <a:lnTo>
                    <a:pt x="11946" y="63956"/>
                  </a:lnTo>
                  <a:lnTo>
                    <a:pt x="13153" y="64981"/>
                  </a:lnTo>
                  <a:lnTo>
                    <a:pt x="14360" y="66007"/>
                  </a:lnTo>
                  <a:lnTo>
                    <a:pt x="15627" y="66912"/>
                  </a:lnTo>
                  <a:lnTo>
                    <a:pt x="16954" y="67817"/>
                  </a:lnTo>
                  <a:lnTo>
                    <a:pt x="18282" y="68662"/>
                  </a:lnTo>
                  <a:lnTo>
                    <a:pt x="19669" y="69386"/>
                  </a:lnTo>
                  <a:lnTo>
                    <a:pt x="21118" y="70110"/>
                  </a:lnTo>
                  <a:lnTo>
                    <a:pt x="22566" y="70774"/>
                  </a:lnTo>
                  <a:lnTo>
                    <a:pt x="24074" y="71377"/>
                  </a:lnTo>
                  <a:lnTo>
                    <a:pt x="25582" y="71860"/>
                  </a:lnTo>
                  <a:lnTo>
                    <a:pt x="27151" y="72342"/>
                  </a:lnTo>
                  <a:lnTo>
                    <a:pt x="28720" y="72704"/>
                  </a:lnTo>
                  <a:lnTo>
                    <a:pt x="30289" y="73066"/>
                  </a:lnTo>
                  <a:lnTo>
                    <a:pt x="8688" y="60577"/>
                  </a:lnTo>
                  <a:close/>
                  <a:moveTo>
                    <a:pt x="2956" y="51346"/>
                  </a:moveTo>
                  <a:lnTo>
                    <a:pt x="3861" y="53276"/>
                  </a:lnTo>
                  <a:lnTo>
                    <a:pt x="4887" y="55147"/>
                  </a:lnTo>
                  <a:lnTo>
                    <a:pt x="36865" y="73609"/>
                  </a:lnTo>
                  <a:lnTo>
                    <a:pt x="38977" y="73549"/>
                  </a:lnTo>
                  <a:lnTo>
                    <a:pt x="41089" y="73368"/>
                  </a:lnTo>
                  <a:lnTo>
                    <a:pt x="2956" y="51346"/>
                  </a:lnTo>
                  <a:close/>
                </a:path>
              </a:pathLst>
            </a:custGeom>
            <a:solidFill>
              <a:srgbClr val="C20E9B"/>
            </a:solidFill>
            <a:ln>
              <a:noFill/>
            </a:ln>
          </p:spPr>
          <p:txBody>
            <a:bodyPr anchorCtr="0" anchor="ctr" bIns="91425" lIns="91425" rIns="91425" tIns="91425">
              <a:noAutofit/>
            </a:bodyPr>
            <a:lstStyle/>
            <a:p>
              <a:pPr lvl="0" rtl="0">
                <a:spcBef>
                  <a:spcPts val="0"/>
                </a:spcBef>
                <a:buNone/>
              </a:pPr>
              <a:r>
                <a:t/>
              </a:r>
              <a:endParaRPr>
                <a:solidFill>
                  <a:srgbClr val="00B4C2"/>
                </a:solidFill>
              </a:endParaRPr>
            </a:p>
          </p:txBody>
        </p:sp>
        <p:sp>
          <p:nvSpPr>
            <p:cNvPr id="142" name="Shape 142"/>
            <p:cNvSpPr/>
            <p:nvPr/>
          </p:nvSpPr>
          <p:spPr>
            <a:xfrm>
              <a:off x="588219" y="-85402"/>
              <a:ext cx="421500" cy="421500"/>
            </a:xfrm>
            <a:prstGeom prst="ellipse">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3" name="Shape 143"/>
            <p:cNvSpPr/>
            <p:nvPr/>
          </p:nvSpPr>
          <p:spPr>
            <a:xfrm rot="10800000">
              <a:off x="-76795" y="3768355"/>
              <a:ext cx="393900" cy="374400"/>
            </a:xfrm>
            <a:prstGeom prst="pentagon">
              <a:avLst>
                <a:gd fmla="val 105146" name="hf"/>
                <a:gd fmla="val 110557" name="vf"/>
              </a:avLst>
            </a:prstGeom>
            <a:noFill/>
            <a:ln cap="flat" cmpd="sng" w="76200">
              <a:solidFill>
                <a:srgbClr val="6D9EEB"/>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4" name="Shape 144"/>
            <p:cNvSpPr/>
            <p:nvPr/>
          </p:nvSpPr>
          <p:spPr>
            <a:xfrm>
              <a:off x="8092375" y="131851"/>
              <a:ext cx="983100" cy="983100"/>
            </a:xfrm>
            <a:prstGeom prst="ellipse">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5" name="Shape 145"/>
            <p:cNvSpPr/>
            <p:nvPr/>
          </p:nvSpPr>
          <p:spPr>
            <a:xfrm>
              <a:off x="100476" y="456711"/>
              <a:ext cx="885028" cy="885028"/>
            </a:xfrm>
            <a:custGeom>
              <a:pathLst>
                <a:path extrusionOk="0" h="75903" w="75903">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146" name="Shape 146"/>
            <p:cNvSpPr/>
            <p:nvPr/>
          </p:nvSpPr>
          <p:spPr>
            <a:xfrm>
              <a:off x="133503" y="-85397"/>
              <a:ext cx="231300" cy="231300"/>
            </a:xfrm>
            <a:prstGeom prst="ellipse">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147" name="Shape 147"/>
            <p:cNvSpPr/>
            <p:nvPr/>
          </p:nvSpPr>
          <p:spPr>
            <a:xfrm rot="10800000">
              <a:off x="343825" y="4290619"/>
              <a:ext cx="333300" cy="288300"/>
            </a:xfrm>
            <a:prstGeom prst="triangle">
              <a:avLst>
                <a:gd fmla="val 50000" name="adj"/>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148" name="Shape 148"/>
            <p:cNvSpPr/>
            <p:nvPr/>
          </p:nvSpPr>
          <p:spPr>
            <a:xfrm rot="10800000">
              <a:off x="7891382" y="4473450"/>
              <a:ext cx="421500" cy="365100"/>
            </a:xfrm>
            <a:prstGeom prst="triangle">
              <a:avLst>
                <a:gd fmla="val 50000" name="adj"/>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9" name="Shape 149"/>
            <p:cNvSpPr/>
            <p:nvPr/>
          </p:nvSpPr>
          <p:spPr>
            <a:xfrm>
              <a:off x="7800076" y="94976"/>
              <a:ext cx="307200" cy="265800"/>
            </a:xfrm>
            <a:prstGeom prst="triangle">
              <a:avLst>
                <a:gd fmla="val 50000" name="adj"/>
              </a:avLst>
            </a:pr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150" name="Shape 150"/>
            <p:cNvSpPr/>
            <p:nvPr/>
          </p:nvSpPr>
          <p:spPr>
            <a:xfrm>
              <a:off x="8578651" y="3939149"/>
              <a:ext cx="421500" cy="421500"/>
            </a:xfrm>
            <a:prstGeom prst="donut">
              <a:avLst>
                <a:gd fmla="val 19671" name="adj"/>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151" name="Shape 151"/>
            <p:cNvSpPr/>
            <p:nvPr/>
          </p:nvSpPr>
          <p:spPr>
            <a:xfrm>
              <a:off x="888873" y="4577654"/>
              <a:ext cx="456600" cy="456600"/>
            </a:xfrm>
            <a:prstGeom prst="ellipse">
              <a:avLst/>
            </a:prstGeom>
            <a:noFill/>
            <a:ln cap="flat" cmpd="sng" w="9525">
              <a:solidFill>
                <a:srgbClr val="6D9EEB"/>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2" name="Shape 152"/>
            <p:cNvSpPr/>
            <p:nvPr/>
          </p:nvSpPr>
          <p:spPr>
            <a:xfrm rot="10800000">
              <a:off x="47428" y="4473462"/>
              <a:ext cx="621102" cy="475234"/>
            </a:xfrm>
            <a:custGeom>
              <a:pathLst>
                <a:path extrusionOk="0" h="67818" w="88634">
                  <a:moveTo>
                    <a:pt x="0" y="0"/>
                  </a:moveTo>
                  <a:lnTo>
                    <a:pt x="4284" y="6637"/>
                  </a:lnTo>
                  <a:lnTo>
                    <a:pt x="4284" y="0"/>
                  </a:lnTo>
                  <a:close/>
                  <a:moveTo>
                    <a:pt x="84289" y="0"/>
                  </a:moveTo>
                  <a:lnTo>
                    <a:pt x="84289" y="6637"/>
                  </a:lnTo>
                  <a:lnTo>
                    <a:pt x="88633" y="0"/>
                  </a:lnTo>
                  <a:close/>
                  <a:moveTo>
                    <a:pt x="7844" y="0"/>
                  </a:moveTo>
                  <a:lnTo>
                    <a:pt x="7844" y="12007"/>
                  </a:lnTo>
                  <a:lnTo>
                    <a:pt x="12791" y="19609"/>
                  </a:lnTo>
                  <a:lnTo>
                    <a:pt x="12791" y="0"/>
                  </a:lnTo>
                  <a:close/>
                  <a:moveTo>
                    <a:pt x="75842" y="0"/>
                  </a:moveTo>
                  <a:lnTo>
                    <a:pt x="75842" y="19609"/>
                  </a:lnTo>
                  <a:lnTo>
                    <a:pt x="80790" y="12007"/>
                  </a:lnTo>
                  <a:lnTo>
                    <a:pt x="80790" y="0"/>
                  </a:lnTo>
                  <a:close/>
                  <a:moveTo>
                    <a:pt x="16351" y="0"/>
                  </a:moveTo>
                  <a:lnTo>
                    <a:pt x="16351" y="25039"/>
                  </a:lnTo>
                  <a:lnTo>
                    <a:pt x="21299" y="32581"/>
                  </a:lnTo>
                  <a:lnTo>
                    <a:pt x="21299" y="0"/>
                  </a:lnTo>
                  <a:close/>
                  <a:moveTo>
                    <a:pt x="67335" y="0"/>
                  </a:moveTo>
                  <a:lnTo>
                    <a:pt x="67335" y="32581"/>
                  </a:lnTo>
                  <a:lnTo>
                    <a:pt x="72282" y="25039"/>
                  </a:lnTo>
                  <a:lnTo>
                    <a:pt x="72282" y="0"/>
                  </a:lnTo>
                  <a:close/>
                  <a:moveTo>
                    <a:pt x="24859" y="0"/>
                  </a:moveTo>
                  <a:lnTo>
                    <a:pt x="24859" y="38012"/>
                  </a:lnTo>
                  <a:lnTo>
                    <a:pt x="29806" y="45614"/>
                  </a:lnTo>
                  <a:lnTo>
                    <a:pt x="29806" y="0"/>
                  </a:lnTo>
                  <a:close/>
                  <a:moveTo>
                    <a:pt x="58828" y="0"/>
                  </a:moveTo>
                  <a:lnTo>
                    <a:pt x="58828" y="45614"/>
                  </a:lnTo>
                  <a:lnTo>
                    <a:pt x="63775" y="38012"/>
                  </a:lnTo>
                  <a:lnTo>
                    <a:pt x="63775" y="0"/>
                  </a:lnTo>
                  <a:close/>
                  <a:moveTo>
                    <a:pt x="33306" y="0"/>
                  </a:moveTo>
                  <a:lnTo>
                    <a:pt x="33306" y="51044"/>
                  </a:lnTo>
                  <a:lnTo>
                    <a:pt x="38313" y="58586"/>
                  </a:lnTo>
                  <a:lnTo>
                    <a:pt x="38313" y="0"/>
                  </a:lnTo>
                  <a:close/>
                  <a:moveTo>
                    <a:pt x="50320" y="0"/>
                  </a:moveTo>
                  <a:lnTo>
                    <a:pt x="50320" y="58586"/>
                  </a:lnTo>
                  <a:lnTo>
                    <a:pt x="55268" y="51044"/>
                  </a:lnTo>
                  <a:lnTo>
                    <a:pt x="55268" y="0"/>
                  </a:lnTo>
                  <a:close/>
                  <a:moveTo>
                    <a:pt x="41813" y="0"/>
                  </a:moveTo>
                  <a:lnTo>
                    <a:pt x="41813" y="64016"/>
                  </a:lnTo>
                  <a:lnTo>
                    <a:pt x="44287" y="67817"/>
                  </a:lnTo>
                  <a:lnTo>
                    <a:pt x="46760" y="64016"/>
                  </a:lnTo>
                  <a:lnTo>
                    <a:pt x="46760" y="0"/>
                  </a:lnTo>
                  <a:close/>
                </a:path>
              </a:pathLst>
            </a:custGeom>
            <a:solidFill>
              <a:srgbClr val="FF9900"/>
            </a:solidFill>
            <a:ln>
              <a:noFill/>
            </a:ln>
          </p:spPr>
          <p:txBody>
            <a:bodyPr anchorCtr="0" anchor="ctr" bIns="91425" lIns="91425" rIns="91425" tIns="91425">
              <a:noAutofit/>
            </a:bodyPr>
            <a:lstStyle/>
            <a:p>
              <a:pPr lvl="0">
                <a:spcBef>
                  <a:spcPts val="0"/>
                </a:spcBef>
                <a:buNone/>
              </a:pPr>
              <a:r>
                <a:t/>
              </a:r>
              <a:endParaRPr/>
            </a:p>
          </p:txBody>
        </p:sp>
        <p:sp>
          <p:nvSpPr>
            <p:cNvPr id="153" name="Shape 153"/>
            <p:cNvSpPr/>
            <p:nvPr/>
          </p:nvSpPr>
          <p:spPr>
            <a:xfrm rot="7294922">
              <a:off x="8507861" y="1506795"/>
              <a:ext cx="486329" cy="462607"/>
            </a:xfrm>
            <a:prstGeom prst="pentagon">
              <a:avLst>
                <a:gd fmla="val 105146" name="hf"/>
                <a:gd fmla="val 110557" name="vf"/>
              </a:avLst>
            </a:prstGeom>
            <a:noFill/>
            <a:ln cap="flat" cmpd="sng" w="9525">
              <a:solidFill>
                <a:srgbClr val="6D9EE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4" name="Shape 154"/>
            <p:cNvSpPr/>
            <p:nvPr/>
          </p:nvSpPr>
          <p:spPr>
            <a:xfrm rot="1902">
              <a:off x="-76804" y="1095525"/>
              <a:ext cx="542100" cy="515400"/>
            </a:xfrm>
            <a:prstGeom prst="pentagon">
              <a:avLst>
                <a:gd fmla="val 105146" name="hf"/>
                <a:gd fmla="val 110557" name="vf"/>
              </a:avLst>
            </a:prstGeom>
            <a:noFill/>
            <a:ln cap="flat" cmpd="sng" w="28575">
              <a:solidFill>
                <a:srgbClr val="C20E9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5" name="Shape 155"/>
            <p:cNvSpPr/>
            <p:nvPr/>
          </p:nvSpPr>
          <p:spPr>
            <a:xfrm>
              <a:off x="8217614" y="4442536"/>
              <a:ext cx="885028" cy="885028"/>
            </a:xfrm>
            <a:custGeom>
              <a:pathLst>
                <a:path extrusionOk="0" h="75903" w="75903">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156" name="Shape 156"/>
            <p:cNvSpPr/>
            <p:nvPr/>
          </p:nvSpPr>
          <p:spPr>
            <a:xfrm rot="10800000">
              <a:off x="4456350" y="1058785"/>
              <a:ext cx="231300" cy="200100"/>
            </a:xfrm>
            <a:prstGeom prst="triangle">
              <a:avLst>
                <a:gd fmla="val 50000" name="adj"/>
              </a:avLst>
            </a:prstGeom>
            <a:solidFill>
              <a:srgbClr val="FF9900"/>
            </a:solidFill>
            <a:ln>
              <a:noFill/>
            </a:ln>
          </p:spPr>
          <p:txBody>
            <a:bodyPr anchorCtr="0" anchor="ctr" bIns="91425" lIns="91425" rIns="91425" tIns="91425">
              <a:noAutofit/>
            </a:bodyPr>
            <a:lstStyle/>
            <a:p>
              <a:pPr lvl="0">
                <a:spcBef>
                  <a:spcPts val="0"/>
                </a:spcBef>
                <a:buNone/>
              </a:pPr>
              <a:r>
                <a:t/>
              </a:r>
              <a:endParaRPr/>
            </a:p>
          </p:txBody>
        </p:sp>
      </p:grpSp>
      <p:sp>
        <p:nvSpPr>
          <p:cNvPr id="157" name="Shape 157"/>
          <p:cNvSpPr txBox="1"/>
          <p:nvPr>
            <p:ph type="title"/>
          </p:nvPr>
        </p:nvSpPr>
        <p:spPr>
          <a:xfrm>
            <a:off x="2047950" y="0"/>
            <a:ext cx="5048100" cy="1147800"/>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8" name="Shape 158"/>
          <p:cNvSpPr txBox="1"/>
          <p:nvPr>
            <p:ph idx="1" type="body"/>
          </p:nvPr>
        </p:nvSpPr>
        <p:spPr>
          <a:xfrm>
            <a:off x="801325" y="1520975"/>
            <a:ext cx="2410200" cy="30840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p:txBody>
      </p:sp>
      <p:sp>
        <p:nvSpPr>
          <p:cNvPr id="159" name="Shape 159"/>
          <p:cNvSpPr txBox="1"/>
          <p:nvPr>
            <p:ph idx="2" type="body"/>
          </p:nvPr>
        </p:nvSpPr>
        <p:spPr>
          <a:xfrm>
            <a:off x="3334885" y="1520975"/>
            <a:ext cx="2410200" cy="30840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p:txBody>
      </p:sp>
      <p:sp>
        <p:nvSpPr>
          <p:cNvPr id="160" name="Shape 160"/>
          <p:cNvSpPr txBox="1"/>
          <p:nvPr>
            <p:ph idx="3" type="body"/>
          </p:nvPr>
        </p:nvSpPr>
        <p:spPr>
          <a:xfrm>
            <a:off x="5868446" y="1520975"/>
            <a:ext cx="2410200" cy="30840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61" name="Shape 161"/>
        <p:cNvGrpSpPr/>
        <p:nvPr/>
      </p:nvGrpSpPr>
      <p:grpSpPr>
        <a:xfrm>
          <a:off x="0" y="0"/>
          <a:ext cx="0" cy="0"/>
          <a:chOff x="0" y="0"/>
          <a:chExt cx="0" cy="0"/>
        </a:xfrm>
      </p:grpSpPr>
      <p:grpSp>
        <p:nvGrpSpPr>
          <p:cNvPr id="162" name="Shape 162"/>
          <p:cNvGrpSpPr/>
          <p:nvPr/>
        </p:nvGrpSpPr>
        <p:grpSpPr>
          <a:xfrm>
            <a:off x="-76804" y="-364106"/>
            <a:ext cx="9492215" cy="5864919"/>
            <a:chOff x="-76804" y="-364106"/>
            <a:chExt cx="9492215" cy="5864919"/>
          </a:xfrm>
        </p:grpSpPr>
        <p:sp>
          <p:nvSpPr>
            <p:cNvPr id="163" name="Shape 163"/>
            <p:cNvSpPr/>
            <p:nvPr/>
          </p:nvSpPr>
          <p:spPr>
            <a:xfrm>
              <a:off x="0" y="0"/>
              <a:ext cx="9144000" cy="1147800"/>
            </a:xfrm>
            <a:prstGeom prst="rect">
              <a:avLst/>
            </a:prstGeom>
            <a:solidFill>
              <a:srgbClr val="0E004A"/>
            </a:solidFill>
            <a:ln>
              <a:noFill/>
            </a:ln>
          </p:spPr>
          <p:txBody>
            <a:bodyPr anchorCtr="0" anchor="ctr" bIns="91425" lIns="91425" rIns="91425" tIns="91425">
              <a:noAutofit/>
            </a:bodyPr>
            <a:lstStyle/>
            <a:p>
              <a:pPr lvl="0">
                <a:spcBef>
                  <a:spcPts val="0"/>
                </a:spcBef>
                <a:buNone/>
              </a:pPr>
              <a:r>
                <a:t/>
              </a:r>
              <a:endParaRPr/>
            </a:p>
          </p:txBody>
        </p:sp>
        <p:sp>
          <p:nvSpPr>
            <p:cNvPr id="164" name="Shape 164"/>
            <p:cNvSpPr/>
            <p:nvPr/>
          </p:nvSpPr>
          <p:spPr>
            <a:xfrm>
              <a:off x="4343698" y="910729"/>
              <a:ext cx="456600" cy="456600"/>
            </a:xfrm>
            <a:prstGeom prst="ellipse">
              <a:avLst/>
            </a:prstGeom>
            <a:noFill/>
            <a:ln cap="flat" cmpd="sng" w="9525">
              <a:solidFill>
                <a:srgbClr val="6D9EEB"/>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5" name="Shape 165"/>
            <p:cNvSpPr/>
            <p:nvPr/>
          </p:nvSpPr>
          <p:spPr>
            <a:xfrm>
              <a:off x="8312875" y="-85400"/>
              <a:ext cx="542100" cy="542100"/>
            </a:xfrm>
            <a:prstGeom prst="ellipse">
              <a:avLst/>
            </a:prstGeom>
            <a:solidFill>
              <a:srgbClr val="432E64"/>
            </a:solidFill>
            <a:ln>
              <a:noFill/>
            </a:ln>
          </p:spPr>
          <p:txBody>
            <a:bodyPr anchorCtr="0" anchor="ctr" bIns="91425" lIns="91425" rIns="91425" tIns="91425">
              <a:noAutofit/>
            </a:bodyPr>
            <a:lstStyle/>
            <a:p>
              <a:pPr lvl="0">
                <a:spcBef>
                  <a:spcPts val="0"/>
                </a:spcBef>
                <a:buNone/>
              </a:pPr>
              <a:r>
                <a:t/>
              </a:r>
              <a:endParaRPr/>
            </a:p>
          </p:txBody>
        </p:sp>
        <p:sp>
          <p:nvSpPr>
            <p:cNvPr id="166" name="Shape 166"/>
            <p:cNvSpPr/>
            <p:nvPr/>
          </p:nvSpPr>
          <p:spPr>
            <a:xfrm rot="-899646">
              <a:off x="776861" y="-262199"/>
              <a:ext cx="900975" cy="856085"/>
            </a:xfrm>
            <a:prstGeom prst="pentagon">
              <a:avLst>
                <a:gd fmla="val 105146" name="hf"/>
                <a:gd fmla="val 110557" name="vf"/>
              </a:avLst>
            </a:prstGeom>
            <a:solidFill>
              <a:srgbClr val="432E64"/>
            </a:solidFill>
            <a:ln>
              <a:noFill/>
            </a:ln>
          </p:spPr>
          <p:txBody>
            <a:bodyPr anchorCtr="0" anchor="ctr" bIns="91425" lIns="91425" rIns="91425" tIns="91425">
              <a:noAutofit/>
            </a:bodyPr>
            <a:lstStyle/>
            <a:p>
              <a:pPr lvl="0">
                <a:spcBef>
                  <a:spcPts val="0"/>
                </a:spcBef>
                <a:buNone/>
              </a:pPr>
              <a:r>
                <a:t/>
              </a:r>
              <a:endParaRPr/>
            </a:p>
          </p:txBody>
        </p:sp>
        <p:sp>
          <p:nvSpPr>
            <p:cNvPr id="167" name="Shape 167"/>
            <p:cNvSpPr/>
            <p:nvPr/>
          </p:nvSpPr>
          <p:spPr>
            <a:xfrm rot="1763">
              <a:off x="8737997" y="3634822"/>
              <a:ext cx="585000" cy="556500"/>
            </a:xfrm>
            <a:prstGeom prst="pentagon">
              <a:avLst>
                <a:gd fmla="val 105146" name="hf"/>
                <a:gd fmla="val 110557" name="vf"/>
              </a:avLst>
            </a:prstGeom>
            <a:solidFill>
              <a:srgbClr val="51387A"/>
            </a:solidFill>
            <a:ln>
              <a:noFill/>
            </a:ln>
          </p:spPr>
          <p:txBody>
            <a:bodyPr anchorCtr="0" anchor="ctr" bIns="91425" lIns="91425" rIns="91425" tIns="91425">
              <a:noAutofit/>
            </a:bodyPr>
            <a:lstStyle/>
            <a:p>
              <a:pPr lvl="0">
                <a:spcBef>
                  <a:spcPts val="0"/>
                </a:spcBef>
                <a:buNone/>
              </a:pPr>
              <a:r>
                <a:t/>
              </a:r>
              <a:endParaRPr/>
            </a:p>
          </p:txBody>
        </p:sp>
        <p:sp>
          <p:nvSpPr>
            <p:cNvPr id="168" name="Shape 168"/>
            <p:cNvSpPr/>
            <p:nvPr/>
          </p:nvSpPr>
          <p:spPr>
            <a:xfrm rot="10800000">
              <a:off x="90419" y="4650313"/>
              <a:ext cx="983100" cy="850500"/>
            </a:xfrm>
            <a:prstGeom prst="triangle">
              <a:avLst>
                <a:gd fmla="val 50000" name="adj"/>
              </a:avLst>
            </a:prstGeom>
            <a:solidFill>
              <a:srgbClr val="51387A"/>
            </a:solidFill>
            <a:ln>
              <a:noFill/>
            </a:ln>
          </p:spPr>
          <p:txBody>
            <a:bodyPr anchorCtr="0" anchor="ctr" bIns="91425" lIns="91425" rIns="91425" tIns="91425">
              <a:noAutofit/>
            </a:bodyPr>
            <a:lstStyle/>
            <a:p>
              <a:pPr lvl="0">
                <a:spcBef>
                  <a:spcPts val="0"/>
                </a:spcBef>
                <a:buNone/>
              </a:pPr>
              <a:r>
                <a:t/>
              </a:r>
              <a:endParaRPr/>
            </a:p>
          </p:txBody>
        </p:sp>
        <p:sp>
          <p:nvSpPr>
            <p:cNvPr id="169" name="Shape 169"/>
            <p:cNvSpPr/>
            <p:nvPr/>
          </p:nvSpPr>
          <p:spPr>
            <a:xfrm>
              <a:off x="8578649" y="858648"/>
              <a:ext cx="836761" cy="836761"/>
            </a:xfrm>
            <a:custGeom>
              <a:pathLst>
                <a:path extrusionOk="0" h="73610" w="73610">
                  <a:moveTo>
                    <a:pt x="43502" y="603"/>
                  </a:moveTo>
                  <a:lnTo>
                    <a:pt x="64801" y="12851"/>
                  </a:lnTo>
                  <a:lnTo>
                    <a:pt x="63775" y="11705"/>
                  </a:lnTo>
                  <a:lnTo>
                    <a:pt x="62689" y="10619"/>
                  </a:lnTo>
                  <a:lnTo>
                    <a:pt x="61542" y="9533"/>
                  </a:lnTo>
                  <a:lnTo>
                    <a:pt x="60396" y="8507"/>
                  </a:lnTo>
                  <a:lnTo>
                    <a:pt x="59189" y="7542"/>
                  </a:lnTo>
                  <a:lnTo>
                    <a:pt x="57922" y="6637"/>
                  </a:lnTo>
                  <a:lnTo>
                    <a:pt x="56655" y="5792"/>
                  </a:lnTo>
                  <a:lnTo>
                    <a:pt x="55328" y="4948"/>
                  </a:lnTo>
                  <a:lnTo>
                    <a:pt x="53940" y="4223"/>
                  </a:lnTo>
                  <a:lnTo>
                    <a:pt x="52552" y="3499"/>
                  </a:lnTo>
                  <a:lnTo>
                    <a:pt x="51104" y="2896"/>
                  </a:lnTo>
                  <a:lnTo>
                    <a:pt x="49656" y="2293"/>
                  </a:lnTo>
                  <a:lnTo>
                    <a:pt x="48148" y="1750"/>
                  </a:lnTo>
                  <a:lnTo>
                    <a:pt x="46640" y="1327"/>
                  </a:lnTo>
                  <a:lnTo>
                    <a:pt x="45131" y="905"/>
                  </a:lnTo>
                  <a:lnTo>
                    <a:pt x="43502" y="603"/>
                  </a:lnTo>
                  <a:close/>
                  <a:moveTo>
                    <a:pt x="36805" y="0"/>
                  </a:moveTo>
                  <a:lnTo>
                    <a:pt x="34693" y="60"/>
                  </a:lnTo>
                  <a:lnTo>
                    <a:pt x="32642" y="241"/>
                  </a:lnTo>
                  <a:lnTo>
                    <a:pt x="70593" y="22143"/>
                  </a:lnTo>
                  <a:lnTo>
                    <a:pt x="70593" y="22143"/>
                  </a:lnTo>
                  <a:lnTo>
                    <a:pt x="69688" y="20212"/>
                  </a:lnTo>
                  <a:lnTo>
                    <a:pt x="68662" y="18342"/>
                  </a:lnTo>
                  <a:lnTo>
                    <a:pt x="36865" y="0"/>
                  </a:lnTo>
                  <a:close/>
                  <a:moveTo>
                    <a:pt x="28358" y="965"/>
                  </a:moveTo>
                  <a:lnTo>
                    <a:pt x="26789" y="1388"/>
                  </a:lnTo>
                  <a:lnTo>
                    <a:pt x="25220" y="1870"/>
                  </a:lnTo>
                  <a:lnTo>
                    <a:pt x="72886" y="29383"/>
                  </a:lnTo>
                  <a:lnTo>
                    <a:pt x="72524" y="27754"/>
                  </a:lnTo>
                  <a:lnTo>
                    <a:pt x="72101" y="26186"/>
                  </a:lnTo>
                  <a:lnTo>
                    <a:pt x="28358" y="965"/>
                  </a:lnTo>
                  <a:close/>
                  <a:moveTo>
                    <a:pt x="21842" y="3137"/>
                  </a:moveTo>
                  <a:lnTo>
                    <a:pt x="20574" y="3741"/>
                  </a:lnTo>
                  <a:lnTo>
                    <a:pt x="19368" y="4344"/>
                  </a:lnTo>
                  <a:lnTo>
                    <a:pt x="73610" y="35719"/>
                  </a:lnTo>
                  <a:lnTo>
                    <a:pt x="73549" y="34271"/>
                  </a:lnTo>
                  <a:lnTo>
                    <a:pt x="73429" y="32883"/>
                  </a:lnTo>
                  <a:lnTo>
                    <a:pt x="21842" y="3137"/>
                  </a:lnTo>
                  <a:close/>
                  <a:moveTo>
                    <a:pt x="16592" y="6034"/>
                  </a:moveTo>
                  <a:lnTo>
                    <a:pt x="15567" y="6758"/>
                  </a:lnTo>
                  <a:lnTo>
                    <a:pt x="14541" y="7482"/>
                  </a:lnTo>
                  <a:lnTo>
                    <a:pt x="73308" y="41451"/>
                  </a:lnTo>
                  <a:lnTo>
                    <a:pt x="73489" y="40184"/>
                  </a:lnTo>
                  <a:lnTo>
                    <a:pt x="73549" y="38916"/>
                  </a:lnTo>
                  <a:lnTo>
                    <a:pt x="16592" y="6034"/>
                  </a:lnTo>
                  <a:close/>
                  <a:moveTo>
                    <a:pt x="12188" y="9412"/>
                  </a:moveTo>
                  <a:lnTo>
                    <a:pt x="11343" y="10197"/>
                  </a:lnTo>
                  <a:lnTo>
                    <a:pt x="10438" y="11041"/>
                  </a:lnTo>
                  <a:lnTo>
                    <a:pt x="72282" y="46760"/>
                  </a:lnTo>
                  <a:lnTo>
                    <a:pt x="72584" y="45553"/>
                  </a:lnTo>
                  <a:lnTo>
                    <a:pt x="72825" y="44407"/>
                  </a:lnTo>
                  <a:lnTo>
                    <a:pt x="12188" y="9412"/>
                  </a:lnTo>
                  <a:close/>
                  <a:moveTo>
                    <a:pt x="8568" y="13214"/>
                  </a:moveTo>
                  <a:lnTo>
                    <a:pt x="7783" y="14119"/>
                  </a:lnTo>
                  <a:lnTo>
                    <a:pt x="7120" y="15024"/>
                  </a:lnTo>
                  <a:lnTo>
                    <a:pt x="70532" y="51647"/>
                  </a:lnTo>
                  <a:lnTo>
                    <a:pt x="70955" y="50561"/>
                  </a:lnTo>
                  <a:lnTo>
                    <a:pt x="71377" y="49475"/>
                  </a:lnTo>
                  <a:lnTo>
                    <a:pt x="8568" y="13214"/>
                  </a:lnTo>
                  <a:close/>
                  <a:moveTo>
                    <a:pt x="5551" y="17377"/>
                  </a:moveTo>
                  <a:lnTo>
                    <a:pt x="4948" y="18342"/>
                  </a:lnTo>
                  <a:lnTo>
                    <a:pt x="4344" y="19368"/>
                  </a:lnTo>
                  <a:lnTo>
                    <a:pt x="68119" y="56172"/>
                  </a:lnTo>
                  <a:lnTo>
                    <a:pt x="68722" y="55207"/>
                  </a:lnTo>
                  <a:lnTo>
                    <a:pt x="69265" y="54181"/>
                  </a:lnTo>
                  <a:lnTo>
                    <a:pt x="5551" y="17377"/>
                  </a:lnTo>
                  <a:close/>
                  <a:moveTo>
                    <a:pt x="3137" y="21902"/>
                  </a:moveTo>
                  <a:lnTo>
                    <a:pt x="2655" y="22988"/>
                  </a:lnTo>
                  <a:lnTo>
                    <a:pt x="2232" y="24074"/>
                  </a:lnTo>
                  <a:lnTo>
                    <a:pt x="65102" y="60336"/>
                  </a:lnTo>
                  <a:lnTo>
                    <a:pt x="65826" y="59431"/>
                  </a:lnTo>
                  <a:lnTo>
                    <a:pt x="66550" y="58526"/>
                  </a:lnTo>
                  <a:lnTo>
                    <a:pt x="3137" y="21902"/>
                  </a:lnTo>
                  <a:close/>
                  <a:moveTo>
                    <a:pt x="1388" y="26789"/>
                  </a:moveTo>
                  <a:lnTo>
                    <a:pt x="1026" y="27935"/>
                  </a:lnTo>
                  <a:lnTo>
                    <a:pt x="784" y="29142"/>
                  </a:lnTo>
                  <a:lnTo>
                    <a:pt x="61422" y="64137"/>
                  </a:lnTo>
                  <a:lnTo>
                    <a:pt x="62327" y="63352"/>
                  </a:lnTo>
                  <a:lnTo>
                    <a:pt x="63172" y="62447"/>
                  </a:lnTo>
                  <a:lnTo>
                    <a:pt x="1388" y="26789"/>
                  </a:lnTo>
                  <a:close/>
                  <a:moveTo>
                    <a:pt x="302" y="32038"/>
                  </a:moveTo>
                  <a:lnTo>
                    <a:pt x="121" y="33366"/>
                  </a:lnTo>
                  <a:lnTo>
                    <a:pt x="60" y="34633"/>
                  </a:lnTo>
                  <a:lnTo>
                    <a:pt x="57078" y="67516"/>
                  </a:lnTo>
                  <a:lnTo>
                    <a:pt x="58103" y="66792"/>
                  </a:lnTo>
                  <a:lnTo>
                    <a:pt x="59189" y="66068"/>
                  </a:lnTo>
                  <a:lnTo>
                    <a:pt x="302" y="32038"/>
                  </a:lnTo>
                  <a:close/>
                  <a:moveTo>
                    <a:pt x="0" y="37830"/>
                  </a:moveTo>
                  <a:lnTo>
                    <a:pt x="60" y="39218"/>
                  </a:lnTo>
                  <a:lnTo>
                    <a:pt x="181" y="40606"/>
                  </a:lnTo>
                  <a:lnTo>
                    <a:pt x="51828" y="70412"/>
                  </a:lnTo>
                  <a:lnTo>
                    <a:pt x="53095" y="69808"/>
                  </a:lnTo>
                  <a:lnTo>
                    <a:pt x="54362" y="69205"/>
                  </a:lnTo>
                  <a:lnTo>
                    <a:pt x="0" y="37830"/>
                  </a:lnTo>
                  <a:close/>
                  <a:moveTo>
                    <a:pt x="724" y="44166"/>
                  </a:moveTo>
                  <a:lnTo>
                    <a:pt x="1086" y="45734"/>
                  </a:lnTo>
                  <a:lnTo>
                    <a:pt x="1508" y="47303"/>
                  </a:lnTo>
                  <a:lnTo>
                    <a:pt x="45372" y="72644"/>
                  </a:lnTo>
                  <a:lnTo>
                    <a:pt x="46941" y="72222"/>
                  </a:lnTo>
                  <a:lnTo>
                    <a:pt x="48510" y="71739"/>
                  </a:lnTo>
                  <a:lnTo>
                    <a:pt x="724" y="44166"/>
                  </a:lnTo>
                  <a:close/>
                  <a:moveTo>
                    <a:pt x="8688" y="60577"/>
                  </a:moveTo>
                  <a:lnTo>
                    <a:pt x="9714" y="61723"/>
                  </a:lnTo>
                  <a:lnTo>
                    <a:pt x="10800" y="62870"/>
                  </a:lnTo>
                  <a:lnTo>
                    <a:pt x="11946" y="63956"/>
                  </a:lnTo>
                  <a:lnTo>
                    <a:pt x="13153" y="64981"/>
                  </a:lnTo>
                  <a:lnTo>
                    <a:pt x="14360" y="66007"/>
                  </a:lnTo>
                  <a:lnTo>
                    <a:pt x="15627" y="66912"/>
                  </a:lnTo>
                  <a:lnTo>
                    <a:pt x="16954" y="67817"/>
                  </a:lnTo>
                  <a:lnTo>
                    <a:pt x="18282" y="68662"/>
                  </a:lnTo>
                  <a:lnTo>
                    <a:pt x="19669" y="69386"/>
                  </a:lnTo>
                  <a:lnTo>
                    <a:pt x="21118" y="70110"/>
                  </a:lnTo>
                  <a:lnTo>
                    <a:pt x="22566" y="70774"/>
                  </a:lnTo>
                  <a:lnTo>
                    <a:pt x="24074" y="71377"/>
                  </a:lnTo>
                  <a:lnTo>
                    <a:pt x="25582" y="71860"/>
                  </a:lnTo>
                  <a:lnTo>
                    <a:pt x="27151" y="72342"/>
                  </a:lnTo>
                  <a:lnTo>
                    <a:pt x="28720" y="72704"/>
                  </a:lnTo>
                  <a:lnTo>
                    <a:pt x="30289" y="73066"/>
                  </a:lnTo>
                  <a:lnTo>
                    <a:pt x="8688" y="60577"/>
                  </a:lnTo>
                  <a:close/>
                  <a:moveTo>
                    <a:pt x="2956" y="51346"/>
                  </a:moveTo>
                  <a:lnTo>
                    <a:pt x="3861" y="53276"/>
                  </a:lnTo>
                  <a:lnTo>
                    <a:pt x="4887" y="55147"/>
                  </a:lnTo>
                  <a:lnTo>
                    <a:pt x="36865" y="73609"/>
                  </a:lnTo>
                  <a:lnTo>
                    <a:pt x="38977" y="73549"/>
                  </a:lnTo>
                  <a:lnTo>
                    <a:pt x="41089" y="73368"/>
                  </a:lnTo>
                  <a:lnTo>
                    <a:pt x="2956" y="51346"/>
                  </a:lnTo>
                  <a:close/>
                </a:path>
              </a:pathLst>
            </a:custGeom>
            <a:solidFill>
              <a:srgbClr val="C20E9B"/>
            </a:solidFill>
            <a:ln>
              <a:noFill/>
            </a:ln>
          </p:spPr>
          <p:txBody>
            <a:bodyPr anchorCtr="0" anchor="ctr" bIns="91425" lIns="91425" rIns="91425" tIns="91425">
              <a:noAutofit/>
            </a:bodyPr>
            <a:lstStyle/>
            <a:p>
              <a:pPr lvl="0" rtl="0">
                <a:spcBef>
                  <a:spcPts val="0"/>
                </a:spcBef>
                <a:buNone/>
              </a:pPr>
              <a:r>
                <a:t/>
              </a:r>
              <a:endParaRPr>
                <a:solidFill>
                  <a:srgbClr val="00B4C2"/>
                </a:solidFill>
              </a:endParaRPr>
            </a:p>
          </p:txBody>
        </p:sp>
        <p:sp>
          <p:nvSpPr>
            <p:cNvPr id="170" name="Shape 170"/>
            <p:cNvSpPr/>
            <p:nvPr/>
          </p:nvSpPr>
          <p:spPr>
            <a:xfrm>
              <a:off x="588219" y="-85402"/>
              <a:ext cx="421500" cy="421500"/>
            </a:xfrm>
            <a:prstGeom prst="ellipse">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1" name="Shape 171"/>
            <p:cNvSpPr/>
            <p:nvPr/>
          </p:nvSpPr>
          <p:spPr>
            <a:xfrm rot="10800000">
              <a:off x="-76795" y="3768355"/>
              <a:ext cx="393900" cy="374400"/>
            </a:xfrm>
            <a:prstGeom prst="pentagon">
              <a:avLst>
                <a:gd fmla="val 105146" name="hf"/>
                <a:gd fmla="val 110557" name="vf"/>
              </a:avLst>
            </a:prstGeom>
            <a:noFill/>
            <a:ln cap="flat" cmpd="sng" w="76200">
              <a:solidFill>
                <a:srgbClr val="6D9EEB"/>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2" name="Shape 172"/>
            <p:cNvSpPr/>
            <p:nvPr/>
          </p:nvSpPr>
          <p:spPr>
            <a:xfrm>
              <a:off x="8092375" y="131851"/>
              <a:ext cx="983100" cy="983100"/>
            </a:xfrm>
            <a:prstGeom prst="ellipse">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3" name="Shape 173"/>
            <p:cNvSpPr/>
            <p:nvPr/>
          </p:nvSpPr>
          <p:spPr>
            <a:xfrm>
              <a:off x="100476" y="456711"/>
              <a:ext cx="885028" cy="885028"/>
            </a:xfrm>
            <a:custGeom>
              <a:pathLst>
                <a:path extrusionOk="0" h="75903" w="75903">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174" name="Shape 174"/>
            <p:cNvSpPr/>
            <p:nvPr/>
          </p:nvSpPr>
          <p:spPr>
            <a:xfrm>
              <a:off x="133503" y="-85397"/>
              <a:ext cx="231300" cy="231300"/>
            </a:xfrm>
            <a:prstGeom prst="ellipse">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175" name="Shape 175"/>
            <p:cNvSpPr/>
            <p:nvPr/>
          </p:nvSpPr>
          <p:spPr>
            <a:xfrm rot="10800000">
              <a:off x="343825" y="4290619"/>
              <a:ext cx="333300" cy="288300"/>
            </a:xfrm>
            <a:prstGeom prst="triangle">
              <a:avLst>
                <a:gd fmla="val 50000" name="adj"/>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176" name="Shape 176"/>
            <p:cNvSpPr/>
            <p:nvPr/>
          </p:nvSpPr>
          <p:spPr>
            <a:xfrm rot="10800000">
              <a:off x="7891382" y="4473450"/>
              <a:ext cx="421500" cy="365100"/>
            </a:xfrm>
            <a:prstGeom prst="triangle">
              <a:avLst>
                <a:gd fmla="val 50000" name="adj"/>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7" name="Shape 177"/>
            <p:cNvSpPr/>
            <p:nvPr/>
          </p:nvSpPr>
          <p:spPr>
            <a:xfrm>
              <a:off x="7800076" y="94976"/>
              <a:ext cx="307200" cy="265800"/>
            </a:xfrm>
            <a:prstGeom prst="triangle">
              <a:avLst>
                <a:gd fmla="val 50000" name="adj"/>
              </a:avLst>
            </a:pr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178" name="Shape 178"/>
            <p:cNvSpPr/>
            <p:nvPr/>
          </p:nvSpPr>
          <p:spPr>
            <a:xfrm>
              <a:off x="8578651" y="3939149"/>
              <a:ext cx="421500" cy="421500"/>
            </a:xfrm>
            <a:prstGeom prst="donut">
              <a:avLst>
                <a:gd fmla="val 19671" name="adj"/>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179" name="Shape 179"/>
            <p:cNvSpPr/>
            <p:nvPr/>
          </p:nvSpPr>
          <p:spPr>
            <a:xfrm>
              <a:off x="888873" y="4577654"/>
              <a:ext cx="456600" cy="456600"/>
            </a:xfrm>
            <a:prstGeom prst="ellipse">
              <a:avLst/>
            </a:prstGeom>
            <a:noFill/>
            <a:ln cap="flat" cmpd="sng" w="9525">
              <a:solidFill>
                <a:srgbClr val="6D9EEB"/>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0" name="Shape 180"/>
            <p:cNvSpPr/>
            <p:nvPr/>
          </p:nvSpPr>
          <p:spPr>
            <a:xfrm rot="10800000">
              <a:off x="47428" y="4473462"/>
              <a:ext cx="621102" cy="475234"/>
            </a:xfrm>
            <a:custGeom>
              <a:pathLst>
                <a:path extrusionOk="0" h="67818" w="88634">
                  <a:moveTo>
                    <a:pt x="0" y="0"/>
                  </a:moveTo>
                  <a:lnTo>
                    <a:pt x="4284" y="6637"/>
                  </a:lnTo>
                  <a:lnTo>
                    <a:pt x="4284" y="0"/>
                  </a:lnTo>
                  <a:close/>
                  <a:moveTo>
                    <a:pt x="84289" y="0"/>
                  </a:moveTo>
                  <a:lnTo>
                    <a:pt x="84289" y="6637"/>
                  </a:lnTo>
                  <a:lnTo>
                    <a:pt x="88633" y="0"/>
                  </a:lnTo>
                  <a:close/>
                  <a:moveTo>
                    <a:pt x="7844" y="0"/>
                  </a:moveTo>
                  <a:lnTo>
                    <a:pt x="7844" y="12007"/>
                  </a:lnTo>
                  <a:lnTo>
                    <a:pt x="12791" y="19609"/>
                  </a:lnTo>
                  <a:lnTo>
                    <a:pt x="12791" y="0"/>
                  </a:lnTo>
                  <a:close/>
                  <a:moveTo>
                    <a:pt x="75842" y="0"/>
                  </a:moveTo>
                  <a:lnTo>
                    <a:pt x="75842" y="19609"/>
                  </a:lnTo>
                  <a:lnTo>
                    <a:pt x="80790" y="12007"/>
                  </a:lnTo>
                  <a:lnTo>
                    <a:pt x="80790" y="0"/>
                  </a:lnTo>
                  <a:close/>
                  <a:moveTo>
                    <a:pt x="16351" y="0"/>
                  </a:moveTo>
                  <a:lnTo>
                    <a:pt x="16351" y="25039"/>
                  </a:lnTo>
                  <a:lnTo>
                    <a:pt x="21299" y="32581"/>
                  </a:lnTo>
                  <a:lnTo>
                    <a:pt x="21299" y="0"/>
                  </a:lnTo>
                  <a:close/>
                  <a:moveTo>
                    <a:pt x="67335" y="0"/>
                  </a:moveTo>
                  <a:lnTo>
                    <a:pt x="67335" y="32581"/>
                  </a:lnTo>
                  <a:lnTo>
                    <a:pt x="72282" y="25039"/>
                  </a:lnTo>
                  <a:lnTo>
                    <a:pt x="72282" y="0"/>
                  </a:lnTo>
                  <a:close/>
                  <a:moveTo>
                    <a:pt x="24859" y="0"/>
                  </a:moveTo>
                  <a:lnTo>
                    <a:pt x="24859" y="38012"/>
                  </a:lnTo>
                  <a:lnTo>
                    <a:pt x="29806" y="45614"/>
                  </a:lnTo>
                  <a:lnTo>
                    <a:pt x="29806" y="0"/>
                  </a:lnTo>
                  <a:close/>
                  <a:moveTo>
                    <a:pt x="58828" y="0"/>
                  </a:moveTo>
                  <a:lnTo>
                    <a:pt x="58828" y="45614"/>
                  </a:lnTo>
                  <a:lnTo>
                    <a:pt x="63775" y="38012"/>
                  </a:lnTo>
                  <a:lnTo>
                    <a:pt x="63775" y="0"/>
                  </a:lnTo>
                  <a:close/>
                  <a:moveTo>
                    <a:pt x="33306" y="0"/>
                  </a:moveTo>
                  <a:lnTo>
                    <a:pt x="33306" y="51044"/>
                  </a:lnTo>
                  <a:lnTo>
                    <a:pt x="38313" y="58586"/>
                  </a:lnTo>
                  <a:lnTo>
                    <a:pt x="38313" y="0"/>
                  </a:lnTo>
                  <a:close/>
                  <a:moveTo>
                    <a:pt x="50320" y="0"/>
                  </a:moveTo>
                  <a:lnTo>
                    <a:pt x="50320" y="58586"/>
                  </a:lnTo>
                  <a:lnTo>
                    <a:pt x="55268" y="51044"/>
                  </a:lnTo>
                  <a:lnTo>
                    <a:pt x="55268" y="0"/>
                  </a:lnTo>
                  <a:close/>
                  <a:moveTo>
                    <a:pt x="41813" y="0"/>
                  </a:moveTo>
                  <a:lnTo>
                    <a:pt x="41813" y="64016"/>
                  </a:lnTo>
                  <a:lnTo>
                    <a:pt x="44287" y="67817"/>
                  </a:lnTo>
                  <a:lnTo>
                    <a:pt x="46760" y="64016"/>
                  </a:lnTo>
                  <a:lnTo>
                    <a:pt x="46760" y="0"/>
                  </a:lnTo>
                  <a:close/>
                </a:path>
              </a:pathLst>
            </a:custGeom>
            <a:solidFill>
              <a:srgbClr val="FF9900"/>
            </a:solidFill>
            <a:ln>
              <a:noFill/>
            </a:ln>
          </p:spPr>
          <p:txBody>
            <a:bodyPr anchorCtr="0" anchor="ctr" bIns="91425" lIns="91425" rIns="91425" tIns="91425">
              <a:noAutofit/>
            </a:bodyPr>
            <a:lstStyle/>
            <a:p>
              <a:pPr lvl="0">
                <a:spcBef>
                  <a:spcPts val="0"/>
                </a:spcBef>
                <a:buNone/>
              </a:pPr>
              <a:r>
                <a:t/>
              </a:r>
              <a:endParaRPr/>
            </a:p>
          </p:txBody>
        </p:sp>
        <p:sp>
          <p:nvSpPr>
            <p:cNvPr id="181" name="Shape 181"/>
            <p:cNvSpPr/>
            <p:nvPr/>
          </p:nvSpPr>
          <p:spPr>
            <a:xfrm rot="7294922">
              <a:off x="8507861" y="1506795"/>
              <a:ext cx="486329" cy="462607"/>
            </a:xfrm>
            <a:prstGeom prst="pentagon">
              <a:avLst>
                <a:gd fmla="val 105146" name="hf"/>
                <a:gd fmla="val 110557" name="vf"/>
              </a:avLst>
            </a:prstGeom>
            <a:noFill/>
            <a:ln cap="flat" cmpd="sng" w="9525">
              <a:solidFill>
                <a:srgbClr val="6D9EE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2" name="Shape 182"/>
            <p:cNvSpPr/>
            <p:nvPr/>
          </p:nvSpPr>
          <p:spPr>
            <a:xfrm rot="1902">
              <a:off x="-76804" y="1095525"/>
              <a:ext cx="542100" cy="515400"/>
            </a:xfrm>
            <a:prstGeom prst="pentagon">
              <a:avLst>
                <a:gd fmla="val 105146" name="hf"/>
                <a:gd fmla="val 110557" name="vf"/>
              </a:avLst>
            </a:prstGeom>
            <a:noFill/>
            <a:ln cap="flat" cmpd="sng" w="28575">
              <a:solidFill>
                <a:srgbClr val="C20E9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3" name="Shape 183"/>
            <p:cNvSpPr/>
            <p:nvPr/>
          </p:nvSpPr>
          <p:spPr>
            <a:xfrm>
              <a:off x="8217614" y="4442536"/>
              <a:ext cx="885028" cy="885028"/>
            </a:xfrm>
            <a:custGeom>
              <a:pathLst>
                <a:path extrusionOk="0" h="75903" w="75903">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184" name="Shape 184"/>
            <p:cNvSpPr/>
            <p:nvPr/>
          </p:nvSpPr>
          <p:spPr>
            <a:xfrm rot="10800000">
              <a:off x="4456350" y="1058785"/>
              <a:ext cx="231300" cy="200100"/>
            </a:xfrm>
            <a:prstGeom prst="triangle">
              <a:avLst>
                <a:gd fmla="val 50000" name="adj"/>
              </a:avLst>
            </a:prstGeom>
            <a:solidFill>
              <a:srgbClr val="FF9900"/>
            </a:solidFill>
            <a:ln>
              <a:noFill/>
            </a:ln>
          </p:spPr>
          <p:txBody>
            <a:bodyPr anchorCtr="0" anchor="ctr" bIns="91425" lIns="91425" rIns="91425" tIns="91425">
              <a:noAutofit/>
            </a:bodyPr>
            <a:lstStyle/>
            <a:p>
              <a:pPr lvl="0">
                <a:spcBef>
                  <a:spcPts val="0"/>
                </a:spcBef>
                <a:buNone/>
              </a:pPr>
              <a:r>
                <a:t/>
              </a:r>
              <a:endParaRPr/>
            </a:p>
          </p:txBody>
        </p:sp>
      </p:grpSp>
      <p:sp>
        <p:nvSpPr>
          <p:cNvPr id="185" name="Shape 185"/>
          <p:cNvSpPr txBox="1"/>
          <p:nvPr>
            <p:ph type="title"/>
          </p:nvPr>
        </p:nvSpPr>
        <p:spPr>
          <a:xfrm>
            <a:off x="2047950" y="0"/>
            <a:ext cx="5048100" cy="11478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86" name="Shape 186"/>
        <p:cNvGrpSpPr/>
        <p:nvPr/>
      </p:nvGrpSpPr>
      <p:grpSpPr>
        <a:xfrm>
          <a:off x="0" y="0"/>
          <a:ext cx="0" cy="0"/>
          <a:chOff x="0" y="0"/>
          <a:chExt cx="0" cy="0"/>
        </a:xfrm>
      </p:grpSpPr>
      <p:grpSp>
        <p:nvGrpSpPr>
          <p:cNvPr id="187" name="Shape 187"/>
          <p:cNvGrpSpPr/>
          <p:nvPr/>
        </p:nvGrpSpPr>
        <p:grpSpPr>
          <a:xfrm>
            <a:off x="-76804" y="-364106"/>
            <a:ext cx="9492215" cy="5864919"/>
            <a:chOff x="-76804" y="-364106"/>
            <a:chExt cx="9492215" cy="5864919"/>
          </a:xfrm>
        </p:grpSpPr>
        <p:sp>
          <p:nvSpPr>
            <p:cNvPr id="188" name="Shape 188"/>
            <p:cNvSpPr/>
            <p:nvPr/>
          </p:nvSpPr>
          <p:spPr>
            <a:xfrm>
              <a:off x="0" y="3995700"/>
              <a:ext cx="9144000" cy="1147800"/>
            </a:xfrm>
            <a:prstGeom prst="rect">
              <a:avLst/>
            </a:prstGeom>
            <a:solidFill>
              <a:srgbClr val="0E004A"/>
            </a:solidFill>
            <a:ln>
              <a:noFill/>
            </a:ln>
          </p:spPr>
          <p:txBody>
            <a:bodyPr anchorCtr="0" anchor="ctr" bIns="91425" lIns="91425" rIns="91425" tIns="91425">
              <a:noAutofit/>
            </a:bodyPr>
            <a:lstStyle/>
            <a:p>
              <a:pPr lvl="0">
                <a:spcBef>
                  <a:spcPts val="0"/>
                </a:spcBef>
                <a:buNone/>
              </a:pPr>
              <a:r>
                <a:t/>
              </a:r>
              <a:endParaRPr/>
            </a:p>
          </p:txBody>
        </p:sp>
        <p:sp>
          <p:nvSpPr>
            <p:cNvPr id="189" name="Shape 189"/>
            <p:cNvSpPr/>
            <p:nvPr/>
          </p:nvSpPr>
          <p:spPr>
            <a:xfrm>
              <a:off x="4343698" y="3768354"/>
              <a:ext cx="456600" cy="456600"/>
            </a:xfrm>
            <a:prstGeom prst="ellipse">
              <a:avLst/>
            </a:prstGeom>
            <a:noFill/>
            <a:ln cap="flat" cmpd="sng" w="9525">
              <a:solidFill>
                <a:srgbClr val="6D9EEB"/>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0" name="Shape 190"/>
            <p:cNvSpPr/>
            <p:nvPr/>
          </p:nvSpPr>
          <p:spPr>
            <a:xfrm>
              <a:off x="8312875" y="-85400"/>
              <a:ext cx="542100" cy="542100"/>
            </a:xfrm>
            <a:prstGeom prst="ellipse">
              <a:avLst/>
            </a:prstGeom>
            <a:solidFill>
              <a:srgbClr val="51387A"/>
            </a:solidFill>
            <a:ln>
              <a:noFill/>
            </a:ln>
          </p:spPr>
          <p:txBody>
            <a:bodyPr anchorCtr="0" anchor="ctr" bIns="91425" lIns="91425" rIns="91425" tIns="91425">
              <a:noAutofit/>
            </a:bodyPr>
            <a:lstStyle/>
            <a:p>
              <a:pPr lvl="0">
                <a:spcBef>
                  <a:spcPts val="0"/>
                </a:spcBef>
                <a:buNone/>
              </a:pPr>
              <a:r>
                <a:t/>
              </a:r>
              <a:endParaRPr/>
            </a:p>
          </p:txBody>
        </p:sp>
        <p:sp>
          <p:nvSpPr>
            <p:cNvPr id="191" name="Shape 191"/>
            <p:cNvSpPr/>
            <p:nvPr/>
          </p:nvSpPr>
          <p:spPr>
            <a:xfrm rot="-899646">
              <a:off x="776861" y="-262199"/>
              <a:ext cx="900975" cy="856085"/>
            </a:xfrm>
            <a:prstGeom prst="pentagon">
              <a:avLst>
                <a:gd fmla="val 105146" name="hf"/>
                <a:gd fmla="val 110557" name="vf"/>
              </a:avLst>
            </a:prstGeom>
            <a:solidFill>
              <a:srgbClr val="51387A"/>
            </a:solidFill>
            <a:ln>
              <a:noFill/>
            </a:ln>
          </p:spPr>
          <p:txBody>
            <a:bodyPr anchorCtr="0" anchor="ctr" bIns="91425" lIns="91425" rIns="91425" tIns="91425">
              <a:noAutofit/>
            </a:bodyPr>
            <a:lstStyle/>
            <a:p>
              <a:pPr lvl="0">
                <a:spcBef>
                  <a:spcPts val="0"/>
                </a:spcBef>
                <a:buNone/>
              </a:pPr>
              <a:r>
                <a:t/>
              </a:r>
              <a:endParaRPr/>
            </a:p>
          </p:txBody>
        </p:sp>
        <p:sp>
          <p:nvSpPr>
            <p:cNvPr id="192" name="Shape 192"/>
            <p:cNvSpPr/>
            <p:nvPr/>
          </p:nvSpPr>
          <p:spPr>
            <a:xfrm rot="1763">
              <a:off x="8737997" y="3634822"/>
              <a:ext cx="585000" cy="556500"/>
            </a:xfrm>
            <a:prstGeom prst="pentagon">
              <a:avLst>
                <a:gd fmla="val 105146" name="hf"/>
                <a:gd fmla="val 110557" name="vf"/>
              </a:avLst>
            </a:prstGeom>
            <a:solidFill>
              <a:srgbClr val="51387A"/>
            </a:solidFill>
            <a:ln>
              <a:noFill/>
            </a:ln>
          </p:spPr>
          <p:txBody>
            <a:bodyPr anchorCtr="0" anchor="ctr" bIns="91425" lIns="91425" rIns="91425" tIns="91425">
              <a:noAutofit/>
            </a:bodyPr>
            <a:lstStyle/>
            <a:p>
              <a:pPr lvl="0">
                <a:spcBef>
                  <a:spcPts val="0"/>
                </a:spcBef>
                <a:buNone/>
              </a:pPr>
              <a:r>
                <a:t/>
              </a:r>
              <a:endParaRPr/>
            </a:p>
          </p:txBody>
        </p:sp>
        <p:sp>
          <p:nvSpPr>
            <p:cNvPr id="193" name="Shape 193"/>
            <p:cNvSpPr/>
            <p:nvPr/>
          </p:nvSpPr>
          <p:spPr>
            <a:xfrm rot="10800000">
              <a:off x="90419" y="4650313"/>
              <a:ext cx="983100" cy="850500"/>
            </a:xfrm>
            <a:prstGeom prst="triangle">
              <a:avLst>
                <a:gd fmla="val 50000" name="adj"/>
              </a:avLst>
            </a:prstGeom>
            <a:solidFill>
              <a:srgbClr val="432E64"/>
            </a:solidFill>
            <a:ln>
              <a:noFill/>
            </a:ln>
          </p:spPr>
          <p:txBody>
            <a:bodyPr anchorCtr="0" anchor="ctr" bIns="91425" lIns="91425" rIns="91425" tIns="91425">
              <a:noAutofit/>
            </a:bodyPr>
            <a:lstStyle/>
            <a:p>
              <a:pPr lvl="0">
                <a:spcBef>
                  <a:spcPts val="0"/>
                </a:spcBef>
                <a:buNone/>
              </a:pPr>
              <a:r>
                <a:t/>
              </a:r>
              <a:endParaRPr/>
            </a:p>
          </p:txBody>
        </p:sp>
        <p:sp>
          <p:nvSpPr>
            <p:cNvPr id="194" name="Shape 194"/>
            <p:cNvSpPr/>
            <p:nvPr/>
          </p:nvSpPr>
          <p:spPr>
            <a:xfrm>
              <a:off x="8578649" y="858648"/>
              <a:ext cx="836761" cy="836761"/>
            </a:xfrm>
            <a:custGeom>
              <a:pathLst>
                <a:path extrusionOk="0" h="73610" w="73610">
                  <a:moveTo>
                    <a:pt x="43502" y="603"/>
                  </a:moveTo>
                  <a:lnTo>
                    <a:pt x="64801" y="12851"/>
                  </a:lnTo>
                  <a:lnTo>
                    <a:pt x="63775" y="11705"/>
                  </a:lnTo>
                  <a:lnTo>
                    <a:pt x="62689" y="10619"/>
                  </a:lnTo>
                  <a:lnTo>
                    <a:pt x="61542" y="9533"/>
                  </a:lnTo>
                  <a:lnTo>
                    <a:pt x="60396" y="8507"/>
                  </a:lnTo>
                  <a:lnTo>
                    <a:pt x="59189" y="7542"/>
                  </a:lnTo>
                  <a:lnTo>
                    <a:pt x="57922" y="6637"/>
                  </a:lnTo>
                  <a:lnTo>
                    <a:pt x="56655" y="5792"/>
                  </a:lnTo>
                  <a:lnTo>
                    <a:pt x="55328" y="4948"/>
                  </a:lnTo>
                  <a:lnTo>
                    <a:pt x="53940" y="4223"/>
                  </a:lnTo>
                  <a:lnTo>
                    <a:pt x="52552" y="3499"/>
                  </a:lnTo>
                  <a:lnTo>
                    <a:pt x="51104" y="2896"/>
                  </a:lnTo>
                  <a:lnTo>
                    <a:pt x="49656" y="2293"/>
                  </a:lnTo>
                  <a:lnTo>
                    <a:pt x="48148" y="1750"/>
                  </a:lnTo>
                  <a:lnTo>
                    <a:pt x="46640" y="1327"/>
                  </a:lnTo>
                  <a:lnTo>
                    <a:pt x="45131" y="905"/>
                  </a:lnTo>
                  <a:lnTo>
                    <a:pt x="43502" y="603"/>
                  </a:lnTo>
                  <a:close/>
                  <a:moveTo>
                    <a:pt x="36805" y="0"/>
                  </a:moveTo>
                  <a:lnTo>
                    <a:pt x="34693" y="60"/>
                  </a:lnTo>
                  <a:lnTo>
                    <a:pt x="32642" y="241"/>
                  </a:lnTo>
                  <a:lnTo>
                    <a:pt x="70593" y="22143"/>
                  </a:lnTo>
                  <a:lnTo>
                    <a:pt x="70593" y="22143"/>
                  </a:lnTo>
                  <a:lnTo>
                    <a:pt x="69688" y="20212"/>
                  </a:lnTo>
                  <a:lnTo>
                    <a:pt x="68662" y="18342"/>
                  </a:lnTo>
                  <a:lnTo>
                    <a:pt x="36865" y="0"/>
                  </a:lnTo>
                  <a:close/>
                  <a:moveTo>
                    <a:pt x="28358" y="965"/>
                  </a:moveTo>
                  <a:lnTo>
                    <a:pt x="26789" y="1388"/>
                  </a:lnTo>
                  <a:lnTo>
                    <a:pt x="25220" y="1870"/>
                  </a:lnTo>
                  <a:lnTo>
                    <a:pt x="72886" y="29383"/>
                  </a:lnTo>
                  <a:lnTo>
                    <a:pt x="72524" y="27754"/>
                  </a:lnTo>
                  <a:lnTo>
                    <a:pt x="72101" y="26186"/>
                  </a:lnTo>
                  <a:lnTo>
                    <a:pt x="28358" y="965"/>
                  </a:lnTo>
                  <a:close/>
                  <a:moveTo>
                    <a:pt x="21842" y="3137"/>
                  </a:moveTo>
                  <a:lnTo>
                    <a:pt x="20574" y="3741"/>
                  </a:lnTo>
                  <a:lnTo>
                    <a:pt x="19368" y="4344"/>
                  </a:lnTo>
                  <a:lnTo>
                    <a:pt x="73610" y="35719"/>
                  </a:lnTo>
                  <a:lnTo>
                    <a:pt x="73549" y="34271"/>
                  </a:lnTo>
                  <a:lnTo>
                    <a:pt x="73429" y="32883"/>
                  </a:lnTo>
                  <a:lnTo>
                    <a:pt x="21842" y="3137"/>
                  </a:lnTo>
                  <a:close/>
                  <a:moveTo>
                    <a:pt x="16592" y="6034"/>
                  </a:moveTo>
                  <a:lnTo>
                    <a:pt x="15567" y="6758"/>
                  </a:lnTo>
                  <a:lnTo>
                    <a:pt x="14541" y="7482"/>
                  </a:lnTo>
                  <a:lnTo>
                    <a:pt x="73308" y="41451"/>
                  </a:lnTo>
                  <a:lnTo>
                    <a:pt x="73489" y="40184"/>
                  </a:lnTo>
                  <a:lnTo>
                    <a:pt x="73549" y="38916"/>
                  </a:lnTo>
                  <a:lnTo>
                    <a:pt x="16592" y="6034"/>
                  </a:lnTo>
                  <a:close/>
                  <a:moveTo>
                    <a:pt x="12188" y="9412"/>
                  </a:moveTo>
                  <a:lnTo>
                    <a:pt x="11343" y="10197"/>
                  </a:lnTo>
                  <a:lnTo>
                    <a:pt x="10438" y="11041"/>
                  </a:lnTo>
                  <a:lnTo>
                    <a:pt x="72282" y="46760"/>
                  </a:lnTo>
                  <a:lnTo>
                    <a:pt x="72584" y="45553"/>
                  </a:lnTo>
                  <a:lnTo>
                    <a:pt x="72825" y="44407"/>
                  </a:lnTo>
                  <a:lnTo>
                    <a:pt x="12188" y="9412"/>
                  </a:lnTo>
                  <a:close/>
                  <a:moveTo>
                    <a:pt x="8568" y="13214"/>
                  </a:moveTo>
                  <a:lnTo>
                    <a:pt x="7783" y="14119"/>
                  </a:lnTo>
                  <a:lnTo>
                    <a:pt x="7120" y="15024"/>
                  </a:lnTo>
                  <a:lnTo>
                    <a:pt x="70532" y="51647"/>
                  </a:lnTo>
                  <a:lnTo>
                    <a:pt x="70955" y="50561"/>
                  </a:lnTo>
                  <a:lnTo>
                    <a:pt x="71377" y="49475"/>
                  </a:lnTo>
                  <a:lnTo>
                    <a:pt x="8568" y="13214"/>
                  </a:lnTo>
                  <a:close/>
                  <a:moveTo>
                    <a:pt x="5551" y="17377"/>
                  </a:moveTo>
                  <a:lnTo>
                    <a:pt x="4948" y="18342"/>
                  </a:lnTo>
                  <a:lnTo>
                    <a:pt x="4344" y="19368"/>
                  </a:lnTo>
                  <a:lnTo>
                    <a:pt x="68119" y="56172"/>
                  </a:lnTo>
                  <a:lnTo>
                    <a:pt x="68722" y="55207"/>
                  </a:lnTo>
                  <a:lnTo>
                    <a:pt x="69265" y="54181"/>
                  </a:lnTo>
                  <a:lnTo>
                    <a:pt x="5551" y="17377"/>
                  </a:lnTo>
                  <a:close/>
                  <a:moveTo>
                    <a:pt x="3137" y="21902"/>
                  </a:moveTo>
                  <a:lnTo>
                    <a:pt x="2655" y="22988"/>
                  </a:lnTo>
                  <a:lnTo>
                    <a:pt x="2232" y="24074"/>
                  </a:lnTo>
                  <a:lnTo>
                    <a:pt x="65102" y="60336"/>
                  </a:lnTo>
                  <a:lnTo>
                    <a:pt x="65826" y="59431"/>
                  </a:lnTo>
                  <a:lnTo>
                    <a:pt x="66550" y="58526"/>
                  </a:lnTo>
                  <a:lnTo>
                    <a:pt x="3137" y="21902"/>
                  </a:lnTo>
                  <a:close/>
                  <a:moveTo>
                    <a:pt x="1388" y="26789"/>
                  </a:moveTo>
                  <a:lnTo>
                    <a:pt x="1026" y="27935"/>
                  </a:lnTo>
                  <a:lnTo>
                    <a:pt x="784" y="29142"/>
                  </a:lnTo>
                  <a:lnTo>
                    <a:pt x="61422" y="64137"/>
                  </a:lnTo>
                  <a:lnTo>
                    <a:pt x="62327" y="63352"/>
                  </a:lnTo>
                  <a:lnTo>
                    <a:pt x="63172" y="62447"/>
                  </a:lnTo>
                  <a:lnTo>
                    <a:pt x="1388" y="26789"/>
                  </a:lnTo>
                  <a:close/>
                  <a:moveTo>
                    <a:pt x="302" y="32038"/>
                  </a:moveTo>
                  <a:lnTo>
                    <a:pt x="121" y="33366"/>
                  </a:lnTo>
                  <a:lnTo>
                    <a:pt x="60" y="34633"/>
                  </a:lnTo>
                  <a:lnTo>
                    <a:pt x="57078" y="67516"/>
                  </a:lnTo>
                  <a:lnTo>
                    <a:pt x="58103" y="66792"/>
                  </a:lnTo>
                  <a:lnTo>
                    <a:pt x="59189" y="66068"/>
                  </a:lnTo>
                  <a:lnTo>
                    <a:pt x="302" y="32038"/>
                  </a:lnTo>
                  <a:close/>
                  <a:moveTo>
                    <a:pt x="0" y="37830"/>
                  </a:moveTo>
                  <a:lnTo>
                    <a:pt x="60" y="39218"/>
                  </a:lnTo>
                  <a:lnTo>
                    <a:pt x="181" y="40606"/>
                  </a:lnTo>
                  <a:lnTo>
                    <a:pt x="51828" y="70412"/>
                  </a:lnTo>
                  <a:lnTo>
                    <a:pt x="53095" y="69808"/>
                  </a:lnTo>
                  <a:lnTo>
                    <a:pt x="54362" y="69205"/>
                  </a:lnTo>
                  <a:lnTo>
                    <a:pt x="0" y="37830"/>
                  </a:lnTo>
                  <a:close/>
                  <a:moveTo>
                    <a:pt x="724" y="44166"/>
                  </a:moveTo>
                  <a:lnTo>
                    <a:pt x="1086" y="45734"/>
                  </a:lnTo>
                  <a:lnTo>
                    <a:pt x="1508" y="47303"/>
                  </a:lnTo>
                  <a:lnTo>
                    <a:pt x="45372" y="72644"/>
                  </a:lnTo>
                  <a:lnTo>
                    <a:pt x="46941" y="72222"/>
                  </a:lnTo>
                  <a:lnTo>
                    <a:pt x="48510" y="71739"/>
                  </a:lnTo>
                  <a:lnTo>
                    <a:pt x="724" y="44166"/>
                  </a:lnTo>
                  <a:close/>
                  <a:moveTo>
                    <a:pt x="8688" y="60577"/>
                  </a:moveTo>
                  <a:lnTo>
                    <a:pt x="9714" y="61723"/>
                  </a:lnTo>
                  <a:lnTo>
                    <a:pt x="10800" y="62870"/>
                  </a:lnTo>
                  <a:lnTo>
                    <a:pt x="11946" y="63956"/>
                  </a:lnTo>
                  <a:lnTo>
                    <a:pt x="13153" y="64981"/>
                  </a:lnTo>
                  <a:lnTo>
                    <a:pt x="14360" y="66007"/>
                  </a:lnTo>
                  <a:lnTo>
                    <a:pt x="15627" y="66912"/>
                  </a:lnTo>
                  <a:lnTo>
                    <a:pt x="16954" y="67817"/>
                  </a:lnTo>
                  <a:lnTo>
                    <a:pt x="18282" y="68662"/>
                  </a:lnTo>
                  <a:lnTo>
                    <a:pt x="19669" y="69386"/>
                  </a:lnTo>
                  <a:lnTo>
                    <a:pt x="21118" y="70110"/>
                  </a:lnTo>
                  <a:lnTo>
                    <a:pt x="22566" y="70774"/>
                  </a:lnTo>
                  <a:lnTo>
                    <a:pt x="24074" y="71377"/>
                  </a:lnTo>
                  <a:lnTo>
                    <a:pt x="25582" y="71860"/>
                  </a:lnTo>
                  <a:lnTo>
                    <a:pt x="27151" y="72342"/>
                  </a:lnTo>
                  <a:lnTo>
                    <a:pt x="28720" y="72704"/>
                  </a:lnTo>
                  <a:lnTo>
                    <a:pt x="30289" y="73066"/>
                  </a:lnTo>
                  <a:lnTo>
                    <a:pt x="8688" y="60577"/>
                  </a:lnTo>
                  <a:close/>
                  <a:moveTo>
                    <a:pt x="2956" y="51346"/>
                  </a:moveTo>
                  <a:lnTo>
                    <a:pt x="3861" y="53276"/>
                  </a:lnTo>
                  <a:lnTo>
                    <a:pt x="4887" y="55147"/>
                  </a:lnTo>
                  <a:lnTo>
                    <a:pt x="36865" y="73609"/>
                  </a:lnTo>
                  <a:lnTo>
                    <a:pt x="38977" y="73549"/>
                  </a:lnTo>
                  <a:lnTo>
                    <a:pt x="41089" y="73368"/>
                  </a:lnTo>
                  <a:lnTo>
                    <a:pt x="2956" y="51346"/>
                  </a:lnTo>
                  <a:close/>
                </a:path>
              </a:pathLst>
            </a:custGeom>
            <a:solidFill>
              <a:srgbClr val="C20E9B"/>
            </a:solidFill>
            <a:ln>
              <a:noFill/>
            </a:ln>
          </p:spPr>
          <p:txBody>
            <a:bodyPr anchorCtr="0" anchor="ctr" bIns="91425" lIns="91425" rIns="91425" tIns="91425">
              <a:noAutofit/>
            </a:bodyPr>
            <a:lstStyle/>
            <a:p>
              <a:pPr lvl="0" rtl="0">
                <a:spcBef>
                  <a:spcPts val="0"/>
                </a:spcBef>
                <a:buNone/>
              </a:pPr>
              <a:r>
                <a:t/>
              </a:r>
              <a:endParaRPr>
                <a:solidFill>
                  <a:srgbClr val="00B4C2"/>
                </a:solidFill>
              </a:endParaRPr>
            </a:p>
          </p:txBody>
        </p:sp>
        <p:sp>
          <p:nvSpPr>
            <p:cNvPr id="195" name="Shape 195"/>
            <p:cNvSpPr/>
            <p:nvPr/>
          </p:nvSpPr>
          <p:spPr>
            <a:xfrm>
              <a:off x="588219" y="-85402"/>
              <a:ext cx="421500" cy="421500"/>
            </a:xfrm>
            <a:prstGeom prst="ellipse">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6" name="Shape 196"/>
            <p:cNvSpPr/>
            <p:nvPr/>
          </p:nvSpPr>
          <p:spPr>
            <a:xfrm rot="10800000">
              <a:off x="-76795" y="3768355"/>
              <a:ext cx="393900" cy="374400"/>
            </a:xfrm>
            <a:prstGeom prst="pentagon">
              <a:avLst>
                <a:gd fmla="val 105146" name="hf"/>
                <a:gd fmla="val 110557" name="vf"/>
              </a:avLst>
            </a:prstGeom>
            <a:noFill/>
            <a:ln cap="flat" cmpd="sng" w="76200">
              <a:solidFill>
                <a:srgbClr val="6D9EEB"/>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7" name="Shape 197"/>
            <p:cNvSpPr/>
            <p:nvPr/>
          </p:nvSpPr>
          <p:spPr>
            <a:xfrm>
              <a:off x="8092375" y="131851"/>
              <a:ext cx="983100" cy="983100"/>
            </a:xfrm>
            <a:prstGeom prst="ellipse">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8" name="Shape 198"/>
            <p:cNvSpPr/>
            <p:nvPr/>
          </p:nvSpPr>
          <p:spPr>
            <a:xfrm>
              <a:off x="100476" y="456711"/>
              <a:ext cx="885028" cy="885028"/>
            </a:xfrm>
            <a:custGeom>
              <a:pathLst>
                <a:path extrusionOk="0" h="75903" w="75903">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199" name="Shape 199"/>
            <p:cNvSpPr/>
            <p:nvPr/>
          </p:nvSpPr>
          <p:spPr>
            <a:xfrm>
              <a:off x="133503" y="-85397"/>
              <a:ext cx="231300" cy="231300"/>
            </a:xfrm>
            <a:prstGeom prst="ellipse">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200" name="Shape 200"/>
            <p:cNvSpPr/>
            <p:nvPr/>
          </p:nvSpPr>
          <p:spPr>
            <a:xfrm rot="10800000">
              <a:off x="343825" y="4290619"/>
              <a:ext cx="333300" cy="288300"/>
            </a:xfrm>
            <a:prstGeom prst="triangle">
              <a:avLst>
                <a:gd fmla="val 50000" name="adj"/>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201" name="Shape 201"/>
            <p:cNvSpPr/>
            <p:nvPr/>
          </p:nvSpPr>
          <p:spPr>
            <a:xfrm rot="10800000">
              <a:off x="7891382" y="4473450"/>
              <a:ext cx="421500" cy="365100"/>
            </a:xfrm>
            <a:prstGeom prst="triangle">
              <a:avLst>
                <a:gd fmla="val 50000" name="adj"/>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2" name="Shape 202"/>
            <p:cNvSpPr/>
            <p:nvPr/>
          </p:nvSpPr>
          <p:spPr>
            <a:xfrm>
              <a:off x="7800076" y="94976"/>
              <a:ext cx="307200" cy="265800"/>
            </a:xfrm>
            <a:prstGeom prst="triangle">
              <a:avLst>
                <a:gd fmla="val 50000" name="adj"/>
              </a:avLst>
            </a:pr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203" name="Shape 203"/>
            <p:cNvSpPr/>
            <p:nvPr/>
          </p:nvSpPr>
          <p:spPr>
            <a:xfrm>
              <a:off x="8578651" y="3939149"/>
              <a:ext cx="421500" cy="421500"/>
            </a:xfrm>
            <a:prstGeom prst="donut">
              <a:avLst>
                <a:gd fmla="val 19671" name="adj"/>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204" name="Shape 204"/>
            <p:cNvSpPr/>
            <p:nvPr/>
          </p:nvSpPr>
          <p:spPr>
            <a:xfrm>
              <a:off x="888873" y="4577654"/>
              <a:ext cx="456600" cy="456600"/>
            </a:xfrm>
            <a:prstGeom prst="ellipse">
              <a:avLst/>
            </a:prstGeom>
            <a:noFill/>
            <a:ln cap="flat" cmpd="sng" w="9525">
              <a:solidFill>
                <a:srgbClr val="6D9EEB"/>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5" name="Shape 205"/>
            <p:cNvSpPr/>
            <p:nvPr/>
          </p:nvSpPr>
          <p:spPr>
            <a:xfrm rot="10800000">
              <a:off x="47428" y="4473462"/>
              <a:ext cx="621102" cy="475234"/>
            </a:xfrm>
            <a:custGeom>
              <a:pathLst>
                <a:path extrusionOk="0" h="67818" w="88634">
                  <a:moveTo>
                    <a:pt x="0" y="0"/>
                  </a:moveTo>
                  <a:lnTo>
                    <a:pt x="4284" y="6637"/>
                  </a:lnTo>
                  <a:lnTo>
                    <a:pt x="4284" y="0"/>
                  </a:lnTo>
                  <a:close/>
                  <a:moveTo>
                    <a:pt x="84289" y="0"/>
                  </a:moveTo>
                  <a:lnTo>
                    <a:pt x="84289" y="6637"/>
                  </a:lnTo>
                  <a:lnTo>
                    <a:pt x="88633" y="0"/>
                  </a:lnTo>
                  <a:close/>
                  <a:moveTo>
                    <a:pt x="7844" y="0"/>
                  </a:moveTo>
                  <a:lnTo>
                    <a:pt x="7844" y="12007"/>
                  </a:lnTo>
                  <a:lnTo>
                    <a:pt x="12791" y="19609"/>
                  </a:lnTo>
                  <a:lnTo>
                    <a:pt x="12791" y="0"/>
                  </a:lnTo>
                  <a:close/>
                  <a:moveTo>
                    <a:pt x="75842" y="0"/>
                  </a:moveTo>
                  <a:lnTo>
                    <a:pt x="75842" y="19609"/>
                  </a:lnTo>
                  <a:lnTo>
                    <a:pt x="80790" y="12007"/>
                  </a:lnTo>
                  <a:lnTo>
                    <a:pt x="80790" y="0"/>
                  </a:lnTo>
                  <a:close/>
                  <a:moveTo>
                    <a:pt x="16351" y="0"/>
                  </a:moveTo>
                  <a:lnTo>
                    <a:pt x="16351" y="25039"/>
                  </a:lnTo>
                  <a:lnTo>
                    <a:pt x="21299" y="32581"/>
                  </a:lnTo>
                  <a:lnTo>
                    <a:pt x="21299" y="0"/>
                  </a:lnTo>
                  <a:close/>
                  <a:moveTo>
                    <a:pt x="67335" y="0"/>
                  </a:moveTo>
                  <a:lnTo>
                    <a:pt x="67335" y="32581"/>
                  </a:lnTo>
                  <a:lnTo>
                    <a:pt x="72282" y="25039"/>
                  </a:lnTo>
                  <a:lnTo>
                    <a:pt x="72282" y="0"/>
                  </a:lnTo>
                  <a:close/>
                  <a:moveTo>
                    <a:pt x="24859" y="0"/>
                  </a:moveTo>
                  <a:lnTo>
                    <a:pt x="24859" y="38012"/>
                  </a:lnTo>
                  <a:lnTo>
                    <a:pt x="29806" y="45614"/>
                  </a:lnTo>
                  <a:lnTo>
                    <a:pt x="29806" y="0"/>
                  </a:lnTo>
                  <a:close/>
                  <a:moveTo>
                    <a:pt x="58828" y="0"/>
                  </a:moveTo>
                  <a:lnTo>
                    <a:pt x="58828" y="45614"/>
                  </a:lnTo>
                  <a:lnTo>
                    <a:pt x="63775" y="38012"/>
                  </a:lnTo>
                  <a:lnTo>
                    <a:pt x="63775" y="0"/>
                  </a:lnTo>
                  <a:close/>
                  <a:moveTo>
                    <a:pt x="33306" y="0"/>
                  </a:moveTo>
                  <a:lnTo>
                    <a:pt x="33306" y="51044"/>
                  </a:lnTo>
                  <a:lnTo>
                    <a:pt x="38313" y="58586"/>
                  </a:lnTo>
                  <a:lnTo>
                    <a:pt x="38313" y="0"/>
                  </a:lnTo>
                  <a:close/>
                  <a:moveTo>
                    <a:pt x="50320" y="0"/>
                  </a:moveTo>
                  <a:lnTo>
                    <a:pt x="50320" y="58586"/>
                  </a:lnTo>
                  <a:lnTo>
                    <a:pt x="55268" y="51044"/>
                  </a:lnTo>
                  <a:lnTo>
                    <a:pt x="55268" y="0"/>
                  </a:lnTo>
                  <a:close/>
                  <a:moveTo>
                    <a:pt x="41813" y="0"/>
                  </a:moveTo>
                  <a:lnTo>
                    <a:pt x="41813" y="64016"/>
                  </a:lnTo>
                  <a:lnTo>
                    <a:pt x="44287" y="67817"/>
                  </a:lnTo>
                  <a:lnTo>
                    <a:pt x="46760" y="64016"/>
                  </a:lnTo>
                  <a:lnTo>
                    <a:pt x="46760" y="0"/>
                  </a:lnTo>
                  <a:close/>
                </a:path>
              </a:pathLst>
            </a:custGeom>
            <a:solidFill>
              <a:srgbClr val="FF9900"/>
            </a:solidFill>
            <a:ln>
              <a:noFill/>
            </a:ln>
          </p:spPr>
          <p:txBody>
            <a:bodyPr anchorCtr="0" anchor="ctr" bIns="91425" lIns="91425" rIns="91425" tIns="91425">
              <a:noAutofit/>
            </a:bodyPr>
            <a:lstStyle/>
            <a:p>
              <a:pPr lvl="0">
                <a:spcBef>
                  <a:spcPts val="0"/>
                </a:spcBef>
                <a:buNone/>
              </a:pPr>
              <a:r>
                <a:t/>
              </a:r>
              <a:endParaRPr/>
            </a:p>
          </p:txBody>
        </p:sp>
        <p:sp>
          <p:nvSpPr>
            <p:cNvPr id="206" name="Shape 206"/>
            <p:cNvSpPr/>
            <p:nvPr/>
          </p:nvSpPr>
          <p:spPr>
            <a:xfrm rot="7294922">
              <a:off x="8507861" y="1506795"/>
              <a:ext cx="486329" cy="462607"/>
            </a:xfrm>
            <a:prstGeom prst="pentagon">
              <a:avLst>
                <a:gd fmla="val 105146" name="hf"/>
                <a:gd fmla="val 110557" name="vf"/>
              </a:avLst>
            </a:prstGeom>
            <a:noFill/>
            <a:ln cap="flat" cmpd="sng" w="9525">
              <a:solidFill>
                <a:srgbClr val="6D9EE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7" name="Shape 207"/>
            <p:cNvSpPr/>
            <p:nvPr/>
          </p:nvSpPr>
          <p:spPr>
            <a:xfrm rot="1902">
              <a:off x="-76804" y="1095525"/>
              <a:ext cx="542100" cy="515400"/>
            </a:xfrm>
            <a:prstGeom prst="pentagon">
              <a:avLst>
                <a:gd fmla="val 105146" name="hf"/>
                <a:gd fmla="val 110557" name="vf"/>
              </a:avLst>
            </a:prstGeom>
            <a:noFill/>
            <a:ln cap="flat" cmpd="sng" w="28575">
              <a:solidFill>
                <a:srgbClr val="C20E9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8" name="Shape 208"/>
            <p:cNvSpPr/>
            <p:nvPr/>
          </p:nvSpPr>
          <p:spPr>
            <a:xfrm>
              <a:off x="8217614" y="4442536"/>
              <a:ext cx="885028" cy="885028"/>
            </a:xfrm>
            <a:custGeom>
              <a:pathLst>
                <a:path extrusionOk="0" h="75903" w="75903">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209" name="Shape 209"/>
            <p:cNvSpPr/>
            <p:nvPr/>
          </p:nvSpPr>
          <p:spPr>
            <a:xfrm flipH="1">
              <a:off x="4456350" y="3879852"/>
              <a:ext cx="231300" cy="200100"/>
            </a:xfrm>
            <a:prstGeom prst="triangle">
              <a:avLst>
                <a:gd fmla="val 50000" name="adj"/>
              </a:avLst>
            </a:prstGeom>
            <a:solidFill>
              <a:srgbClr val="FF9900"/>
            </a:solidFill>
            <a:ln>
              <a:noFill/>
            </a:ln>
          </p:spPr>
          <p:txBody>
            <a:bodyPr anchorCtr="0" anchor="ctr" bIns="91425" lIns="91425" rIns="91425" tIns="91425">
              <a:noAutofit/>
            </a:bodyPr>
            <a:lstStyle/>
            <a:p>
              <a:pPr lvl="0">
                <a:spcBef>
                  <a:spcPts val="0"/>
                </a:spcBef>
                <a:buNone/>
              </a:pPr>
              <a:r>
                <a:t/>
              </a:r>
              <a:endParaRPr/>
            </a:p>
          </p:txBody>
        </p:sp>
      </p:grpSp>
      <p:sp>
        <p:nvSpPr>
          <p:cNvPr id="210" name="Shape 210"/>
          <p:cNvSpPr txBox="1"/>
          <p:nvPr>
            <p:ph idx="1" type="body"/>
          </p:nvPr>
        </p:nvSpPr>
        <p:spPr>
          <a:xfrm>
            <a:off x="457200" y="4010401"/>
            <a:ext cx="8229600" cy="1133100"/>
          </a:xfrm>
          <a:prstGeom prst="rect">
            <a:avLst/>
          </a:prstGeom>
        </p:spPr>
        <p:txBody>
          <a:bodyPr anchorCtr="0" anchor="ctr" bIns="91425" lIns="91425" rIns="91425" tIns="91425"/>
          <a:lstStyle>
            <a:lvl1pPr lvl="0" algn="ctr">
              <a:spcBef>
                <a:spcPts val="360"/>
              </a:spcBef>
              <a:buSzPct val="100000"/>
              <a:buNone/>
              <a:defRPr sz="1400"/>
            </a:lvl1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211" name="Shape 211"/>
        <p:cNvGrpSpPr/>
        <p:nvPr/>
      </p:nvGrpSpPr>
      <p:grpSpPr>
        <a:xfrm>
          <a:off x="0" y="0"/>
          <a:ext cx="0" cy="0"/>
          <a:chOff x="0" y="0"/>
          <a:chExt cx="0" cy="0"/>
        </a:xfrm>
      </p:grpSpPr>
      <p:grpSp>
        <p:nvGrpSpPr>
          <p:cNvPr id="212" name="Shape 212"/>
          <p:cNvGrpSpPr/>
          <p:nvPr/>
        </p:nvGrpSpPr>
        <p:grpSpPr>
          <a:xfrm>
            <a:off x="-76804" y="-364106"/>
            <a:ext cx="9492215" cy="5864919"/>
            <a:chOff x="-76804" y="-364106"/>
            <a:chExt cx="9492215" cy="5864919"/>
          </a:xfrm>
        </p:grpSpPr>
        <p:sp>
          <p:nvSpPr>
            <p:cNvPr id="213" name="Shape 213"/>
            <p:cNvSpPr/>
            <p:nvPr/>
          </p:nvSpPr>
          <p:spPr>
            <a:xfrm>
              <a:off x="8312875" y="-85400"/>
              <a:ext cx="542100" cy="542100"/>
            </a:xfrm>
            <a:prstGeom prst="ellipse">
              <a:avLst/>
            </a:prstGeom>
            <a:solidFill>
              <a:srgbClr val="51387A"/>
            </a:solidFill>
            <a:ln>
              <a:noFill/>
            </a:ln>
          </p:spPr>
          <p:txBody>
            <a:bodyPr anchorCtr="0" anchor="ctr" bIns="91425" lIns="91425" rIns="91425" tIns="91425">
              <a:noAutofit/>
            </a:bodyPr>
            <a:lstStyle/>
            <a:p>
              <a:pPr lvl="0">
                <a:spcBef>
                  <a:spcPts val="0"/>
                </a:spcBef>
                <a:buNone/>
              </a:pPr>
              <a:r>
                <a:t/>
              </a:r>
              <a:endParaRPr/>
            </a:p>
          </p:txBody>
        </p:sp>
        <p:sp>
          <p:nvSpPr>
            <p:cNvPr id="214" name="Shape 214"/>
            <p:cNvSpPr/>
            <p:nvPr/>
          </p:nvSpPr>
          <p:spPr>
            <a:xfrm rot="-899646">
              <a:off x="776861" y="-262199"/>
              <a:ext cx="900975" cy="856085"/>
            </a:xfrm>
            <a:prstGeom prst="pentagon">
              <a:avLst>
                <a:gd fmla="val 105146" name="hf"/>
                <a:gd fmla="val 110557" name="vf"/>
              </a:avLst>
            </a:prstGeom>
            <a:solidFill>
              <a:srgbClr val="51387A"/>
            </a:solidFill>
            <a:ln>
              <a:noFill/>
            </a:ln>
          </p:spPr>
          <p:txBody>
            <a:bodyPr anchorCtr="0" anchor="ctr" bIns="91425" lIns="91425" rIns="91425" tIns="91425">
              <a:noAutofit/>
            </a:bodyPr>
            <a:lstStyle/>
            <a:p>
              <a:pPr lvl="0">
                <a:spcBef>
                  <a:spcPts val="0"/>
                </a:spcBef>
                <a:buNone/>
              </a:pPr>
              <a:r>
                <a:t/>
              </a:r>
              <a:endParaRPr/>
            </a:p>
          </p:txBody>
        </p:sp>
        <p:sp>
          <p:nvSpPr>
            <p:cNvPr id="215" name="Shape 215"/>
            <p:cNvSpPr/>
            <p:nvPr/>
          </p:nvSpPr>
          <p:spPr>
            <a:xfrm rot="1763">
              <a:off x="8737997" y="3634822"/>
              <a:ext cx="585000" cy="556500"/>
            </a:xfrm>
            <a:prstGeom prst="pentagon">
              <a:avLst>
                <a:gd fmla="val 105146" name="hf"/>
                <a:gd fmla="val 110557" name="vf"/>
              </a:avLst>
            </a:prstGeom>
            <a:solidFill>
              <a:srgbClr val="51387A"/>
            </a:solidFill>
            <a:ln>
              <a:noFill/>
            </a:ln>
          </p:spPr>
          <p:txBody>
            <a:bodyPr anchorCtr="0" anchor="ctr" bIns="91425" lIns="91425" rIns="91425" tIns="91425">
              <a:noAutofit/>
            </a:bodyPr>
            <a:lstStyle/>
            <a:p>
              <a:pPr lvl="0">
                <a:spcBef>
                  <a:spcPts val="0"/>
                </a:spcBef>
                <a:buNone/>
              </a:pPr>
              <a:r>
                <a:t/>
              </a:r>
              <a:endParaRPr/>
            </a:p>
          </p:txBody>
        </p:sp>
        <p:sp>
          <p:nvSpPr>
            <p:cNvPr id="216" name="Shape 216"/>
            <p:cNvSpPr/>
            <p:nvPr/>
          </p:nvSpPr>
          <p:spPr>
            <a:xfrm rot="10800000">
              <a:off x="90419" y="4650313"/>
              <a:ext cx="983100" cy="850500"/>
            </a:xfrm>
            <a:prstGeom prst="triangle">
              <a:avLst>
                <a:gd fmla="val 50000" name="adj"/>
              </a:avLst>
            </a:prstGeom>
            <a:solidFill>
              <a:srgbClr val="51387A"/>
            </a:solidFill>
            <a:ln>
              <a:noFill/>
            </a:ln>
          </p:spPr>
          <p:txBody>
            <a:bodyPr anchorCtr="0" anchor="ctr" bIns="91425" lIns="91425" rIns="91425" tIns="91425">
              <a:noAutofit/>
            </a:bodyPr>
            <a:lstStyle/>
            <a:p>
              <a:pPr lvl="0">
                <a:spcBef>
                  <a:spcPts val="0"/>
                </a:spcBef>
                <a:buNone/>
              </a:pPr>
              <a:r>
                <a:t/>
              </a:r>
              <a:endParaRPr/>
            </a:p>
          </p:txBody>
        </p:sp>
        <p:sp>
          <p:nvSpPr>
            <p:cNvPr id="217" name="Shape 217"/>
            <p:cNvSpPr/>
            <p:nvPr/>
          </p:nvSpPr>
          <p:spPr>
            <a:xfrm>
              <a:off x="8578649" y="858648"/>
              <a:ext cx="836761" cy="836761"/>
            </a:xfrm>
            <a:custGeom>
              <a:pathLst>
                <a:path extrusionOk="0" h="73610" w="73610">
                  <a:moveTo>
                    <a:pt x="43502" y="603"/>
                  </a:moveTo>
                  <a:lnTo>
                    <a:pt x="64801" y="12851"/>
                  </a:lnTo>
                  <a:lnTo>
                    <a:pt x="63775" y="11705"/>
                  </a:lnTo>
                  <a:lnTo>
                    <a:pt x="62689" y="10619"/>
                  </a:lnTo>
                  <a:lnTo>
                    <a:pt x="61542" y="9533"/>
                  </a:lnTo>
                  <a:lnTo>
                    <a:pt x="60396" y="8507"/>
                  </a:lnTo>
                  <a:lnTo>
                    <a:pt x="59189" y="7542"/>
                  </a:lnTo>
                  <a:lnTo>
                    <a:pt x="57922" y="6637"/>
                  </a:lnTo>
                  <a:lnTo>
                    <a:pt x="56655" y="5792"/>
                  </a:lnTo>
                  <a:lnTo>
                    <a:pt x="55328" y="4948"/>
                  </a:lnTo>
                  <a:lnTo>
                    <a:pt x="53940" y="4223"/>
                  </a:lnTo>
                  <a:lnTo>
                    <a:pt x="52552" y="3499"/>
                  </a:lnTo>
                  <a:lnTo>
                    <a:pt x="51104" y="2896"/>
                  </a:lnTo>
                  <a:lnTo>
                    <a:pt x="49656" y="2293"/>
                  </a:lnTo>
                  <a:lnTo>
                    <a:pt x="48148" y="1750"/>
                  </a:lnTo>
                  <a:lnTo>
                    <a:pt x="46640" y="1327"/>
                  </a:lnTo>
                  <a:lnTo>
                    <a:pt x="45131" y="905"/>
                  </a:lnTo>
                  <a:lnTo>
                    <a:pt x="43502" y="603"/>
                  </a:lnTo>
                  <a:close/>
                  <a:moveTo>
                    <a:pt x="36805" y="0"/>
                  </a:moveTo>
                  <a:lnTo>
                    <a:pt x="34693" y="60"/>
                  </a:lnTo>
                  <a:lnTo>
                    <a:pt x="32642" y="241"/>
                  </a:lnTo>
                  <a:lnTo>
                    <a:pt x="70593" y="22143"/>
                  </a:lnTo>
                  <a:lnTo>
                    <a:pt x="70593" y="22143"/>
                  </a:lnTo>
                  <a:lnTo>
                    <a:pt x="69688" y="20212"/>
                  </a:lnTo>
                  <a:lnTo>
                    <a:pt x="68662" y="18342"/>
                  </a:lnTo>
                  <a:lnTo>
                    <a:pt x="36865" y="0"/>
                  </a:lnTo>
                  <a:close/>
                  <a:moveTo>
                    <a:pt x="28358" y="965"/>
                  </a:moveTo>
                  <a:lnTo>
                    <a:pt x="26789" y="1388"/>
                  </a:lnTo>
                  <a:lnTo>
                    <a:pt x="25220" y="1870"/>
                  </a:lnTo>
                  <a:lnTo>
                    <a:pt x="72886" y="29383"/>
                  </a:lnTo>
                  <a:lnTo>
                    <a:pt x="72524" y="27754"/>
                  </a:lnTo>
                  <a:lnTo>
                    <a:pt x="72101" y="26186"/>
                  </a:lnTo>
                  <a:lnTo>
                    <a:pt x="28358" y="965"/>
                  </a:lnTo>
                  <a:close/>
                  <a:moveTo>
                    <a:pt x="21842" y="3137"/>
                  </a:moveTo>
                  <a:lnTo>
                    <a:pt x="20574" y="3741"/>
                  </a:lnTo>
                  <a:lnTo>
                    <a:pt x="19368" y="4344"/>
                  </a:lnTo>
                  <a:lnTo>
                    <a:pt x="73610" y="35719"/>
                  </a:lnTo>
                  <a:lnTo>
                    <a:pt x="73549" y="34271"/>
                  </a:lnTo>
                  <a:lnTo>
                    <a:pt x="73429" y="32883"/>
                  </a:lnTo>
                  <a:lnTo>
                    <a:pt x="21842" y="3137"/>
                  </a:lnTo>
                  <a:close/>
                  <a:moveTo>
                    <a:pt x="16592" y="6034"/>
                  </a:moveTo>
                  <a:lnTo>
                    <a:pt x="15567" y="6758"/>
                  </a:lnTo>
                  <a:lnTo>
                    <a:pt x="14541" y="7482"/>
                  </a:lnTo>
                  <a:lnTo>
                    <a:pt x="73308" y="41451"/>
                  </a:lnTo>
                  <a:lnTo>
                    <a:pt x="73489" y="40184"/>
                  </a:lnTo>
                  <a:lnTo>
                    <a:pt x="73549" y="38916"/>
                  </a:lnTo>
                  <a:lnTo>
                    <a:pt x="16592" y="6034"/>
                  </a:lnTo>
                  <a:close/>
                  <a:moveTo>
                    <a:pt x="12188" y="9412"/>
                  </a:moveTo>
                  <a:lnTo>
                    <a:pt x="11343" y="10197"/>
                  </a:lnTo>
                  <a:lnTo>
                    <a:pt x="10438" y="11041"/>
                  </a:lnTo>
                  <a:lnTo>
                    <a:pt x="72282" y="46760"/>
                  </a:lnTo>
                  <a:lnTo>
                    <a:pt x="72584" y="45553"/>
                  </a:lnTo>
                  <a:lnTo>
                    <a:pt x="72825" y="44407"/>
                  </a:lnTo>
                  <a:lnTo>
                    <a:pt x="12188" y="9412"/>
                  </a:lnTo>
                  <a:close/>
                  <a:moveTo>
                    <a:pt x="8568" y="13214"/>
                  </a:moveTo>
                  <a:lnTo>
                    <a:pt x="7783" y="14119"/>
                  </a:lnTo>
                  <a:lnTo>
                    <a:pt x="7120" y="15024"/>
                  </a:lnTo>
                  <a:lnTo>
                    <a:pt x="70532" y="51647"/>
                  </a:lnTo>
                  <a:lnTo>
                    <a:pt x="70955" y="50561"/>
                  </a:lnTo>
                  <a:lnTo>
                    <a:pt x="71377" y="49475"/>
                  </a:lnTo>
                  <a:lnTo>
                    <a:pt x="8568" y="13214"/>
                  </a:lnTo>
                  <a:close/>
                  <a:moveTo>
                    <a:pt x="5551" y="17377"/>
                  </a:moveTo>
                  <a:lnTo>
                    <a:pt x="4948" y="18342"/>
                  </a:lnTo>
                  <a:lnTo>
                    <a:pt x="4344" y="19368"/>
                  </a:lnTo>
                  <a:lnTo>
                    <a:pt x="68119" y="56172"/>
                  </a:lnTo>
                  <a:lnTo>
                    <a:pt x="68722" y="55207"/>
                  </a:lnTo>
                  <a:lnTo>
                    <a:pt x="69265" y="54181"/>
                  </a:lnTo>
                  <a:lnTo>
                    <a:pt x="5551" y="17377"/>
                  </a:lnTo>
                  <a:close/>
                  <a:moveTo>
                    <a:pt x="3137" y="21902"/>
                  </a:moveTo>
                  <a:lnTo>
                    <a:pt x="2655" y="22988"/>
                  </a:lnTo>
                  <a:lnTo>
                    <a:pt x="2232" y="24074"/>
                  </a:lnTo>
                  <a:lnTo>
                    <a:pt x="65102" y="60336"/>
                  </a:lnTo>
                  <a:lnTo>
                    <a:pt x="65826" y="59431"/>
                  </a:lnTo>
                  <a:lnTo>
                    <a:pt x="66550" y="58526"/>
                  </a:lnTo>
                  <a:lnTo>
                    <a:pt x="3137" y="21902"/>
                  </a:lnTo>
                  <a:close/>
                  <a:moveTo>
                    <a:pt x="1388" y="26789"/>
                  </a:moveTo>
                  <a:lnTo>
                    <a:pt x="1026" y="27935"/>
                  </a:lnTo>
                  <a:lnTo>
                    <a:pt x="784" y="29142"/>
                  </a:lnTo>
                  <a:lnTo>
                    <a:pt x="61422" y="64137"/>
                  </a:lnTo>
                  <a:lnTo>
                    <a:pt x="62327" y="63352"/>
                  </a:lnTo>
                  <a:lnTo>
                    <a:pt x="63172" y="62447"/>
                  </a:lnTo>
                  <a:lnTo>
                    <a:pt x="1388" y="26789"/>
                  </a:lnTo>
                  <a:close/>
                  <a:moveTo>
                    <a:pt x="302" y="32038"/>
                  </a:moveTo>
                  <a:lnTo>
                    <a:pt x="121" y="33366"/>
                  </a:lnTo>
                  <a:lnTo>
                    <a:pt x="60" y="34633"/>
                  </a:lnTo>
                  <a:lnTo>
                    <a:pt x="57078" y="67516"/>
                  </a:lnTo>
                  <a:lnTo>
                    <a:pt x="58103" y="66792"/>
                  </a:lnTo>
                  <a:lnTo>
                    <a:pt x="59189" y="66068"/>
                  </a:lnTo>
                  <a:lnTo>
                    <a:pt x="302" y="32038"/>
                  </a:lnTo>
                  <a:close/>
                  <a:moveTo>
                    <a:pt x="0" y="37830"/>
                  </a:moveTo>
                  <a:lnTo>
                    <a:pt x="60" y="39218"/>
                  </a:lnTo>
                  <a:lnTo>
                    <a:pt x="181" y="40606"/>
                  </a:lnTo>
                  <a:lnTo>
                    <a:pt x="51828" y="70412"/>
                  </a:lnTo>
                  <a:lnTo>
                    <a:pt x="53095" y="69808"/>
                  </a:lnTo>
                  <a:lnTo>
                    <a:pt x="54362" y="69205"/>
                  </a:lnTo>
                  <a:lnTo>
                    <a:pt x="0" y="37830"/>
                  </a:lnTo>
                  <a:close/>
                  <a:moveTo>
                    <a:pt x="724" y="44166"/>
                  </a:moveTo>
                  <a:lnTo>
                    <a:pt x="1086" y="45734"/>
                  </a:lnTo>
                  <a:lnTo>
                    <a:pt x="1508" y="47303"/>
                  </a:lnTo>
                  <a:lnTo>
                    <a:pt x="45372" y="72644"/>
                  </a:lnTo>
                  <a:lnTo>
                    <a:pt x="46941" y="72222"/>
                  </a:lnTo>
                  <a:lnTo>
                    <a:pt x="48510" y="71739"/>
                  </a:lnTo>
                  <a:lnTo>
                    <a:pt x="724" y="44166"/>
                  </a:lnTo>
                  <a:close/>
                  <a:moveTo>
                    <a:pt x="8688" y="60577"/>
                  </a:moveTo>
                  <a:lnTo>
                    <a:pt x="9714" y="61723"/>
                  </a:lnTo>
                  <a:lnTo>
                    <a:pt x="10800" y="62870"/>
                  </a:lnTo>
                  <a:lnTo>
                    <a:pt x="11946" y="63956"/>
                  </a:lnTo>
                  <a:lnTo>
                    <a:pt x="13153" y="64981"/>
                  </a:lnTo>
                  <a:lnTo>
                    <a:pt x="14360" y="66007"/>
                  </a:lnTo>
                  <a:lnTo>
                    <a:pt x="15627" y="66912"/>
                  </a:lnTo>
                  <a:lnTo>
                    <a:pt x="16954" y="67817"/>
                  </a:lnTo>
                  <a:lnTo>
                    <a:pt x="18282" y="68662"/>
                  </a:lnTo>
                  <a:lnTo>
                    <a:pt x="19669" y="69386"/>
                  </a:lnTo>
                  <a:lnTo>
                    <a:pt x="21118" y="70110"/>
                  </a:lnTo>
                  <a:lnTo>
                    <a:pt x="22566" y="70774"/>
                  </a:lnTo>
                  <a:lnTo>
                    <a:pt x="24074" y="71377"/>
                  </a:lnTo>
                  <a:lnTo>
                    <a:pt x="25582" y="71860"/>
                  </a:lnTo>
                  <a:lnTo>
                    <a:pt x="27151" y="72342"/>
                  </a:lnTo>
                  <a:lnTo>
                    <a:pt x="28720" y="72704"/>
                  </a:lnTo>
                  <a:lnTo>
                    <a:pt x="30289" y="73066"/>
                  </a:lnTo>
                  <a:lnTo>
                    <a:pt x="8688" y="60577"/>
                  </a:lnTo>
                  <a:close/>
                  <a:moveTo>
                    <a:pt x="2956" y="51346"/>
                  </a:moveTo>
                  <a:lnTo>
                    <a:pt x="3861" y="53276"/>
                  </a:lnTo>
                  <a:lnTo>
                    <a:pt x="4887" y="55147"/>
                  </a:lnTo>
                  <a:lnTo>
                    <a:pt x="36865" y="73609"/>
                  </a:lnTo>
                  <a:lnTo>
                    <a:pt x="38977" y="73549"/>
                  </a:lnTo>
                  <a:lnTo>
                    <a:pt x="41089" y="73368"/>
                  </a:lnTo>
                  <a:lnTo>
                    <a:pt x="2956" y="51346"/>
                  </a:lnTo>
                  <a:close/>
                </a:path>
              </a:pathLst>
            </a:custGeom>
            <a:solidFill>
              <a:srgbClr val="C20E9B"/>
            </a:solidFill>
            <a:ln>
              <a:noFill/>
            </a:ln>
          </p:spPr>
          <p:txBody>
            <a:bodyPr anchorCtr="0" anchor="ctr" bIns="91425" lIns="91425" rIns="91425" tIns="91425">
              <a:noAutofit/>
            </a:bodyPr>
            <a:lstStyle/>
            <a:p>
              <a:pPr lvl="0" rtl="0">
                <a:spcBef>
                  <a:spcPts val="0"/>
                </a:spcBef>
                <a:buNone/>
              </a:pPr>
              <a:r>
                <a:t/>
              </a:r>
              <a:endParaRPr>
                <a:solidFill>
                  <a:srgbClr val="00B4C2"/>
                </a:solidFill>
              </a:endParaRPr>
            </a:p>
          </p:txBody>
        </p:sp>
        <p:sp>
          <p:nvSpPr>
            <p:cNvPr id="218" name="Shape 218"/>
            <p:cNvSpPr/>
            <p:nvPr/>
          </p:nvSpPr>
          <p:spPr>
            <a:xfrm>
              <a:off x="588219" y="-85402"/>
              <a:ext cx="421500" cy="421500"/>
            </a:xfrm>
            <a:prstGeom prst="ellipse">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9" name="Shape 219"/>
            <p:cNvSpPr/>
            <p:nvPr/>
          </p:nvSpPr>
          <p:spPr>
            <a:xfrm rot="10800000">
              <a:off x="-76795" y="3768355"/>
              <a:ext cx="393900" cy="374400"/>
            </a:xfrm>
            <a:prstGeom prst="pentagon">
              <a:avLst>
                <a:gd fmla="val 105146" name="hf"/>
                <a:gd fmla="val 110557" name="vf"/>
              </a:avLst>
            </a:prstGeom>
            <a:noFill/>
            <a:ln cap="flat" cmpd="sng" w="76200">
              <a:solidFill>
                <a:srgbClr val="6D9EEB"/>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0" name="Shape 220"/>
            <p:cNvSpPr/>
            <p:nvPr/>
          </p:nvSpPr>
          <p:spPr>
            <a:xfrm>
              <a:off x="8092375" y="131851"/>
              <a:ext cx="983100" cy="983100"/>
            </a:xfrm>
            <a:prstGeom prst="ellipse">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1" name="Shape 221"/>
            <p:cNvSpPr/>
            <p:nvPr/>
          </p:nvSpPr>
          <p:spPr>
            <a:xfrm>
              <a:off x="100476" y="456711"/>
              <a:ext cx="885028" cy="885028"/>
            </a:xfrm>
            <a:custGeom>
              <a:pathLst>
                <a:path extrusionOk="0" h="75903" w="75903">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222" name="Shape 222"/>
            <p:cNvSpPr/>
            <p:nvPr/>
          </p:nvSpPr>
          <p:spPr>
            <a:xfrm>
              <a:off x="133503" y="-85397"/>
              <a:ext cx="231300" cy="231300"/>
            </a:xfrm>
            <a:prstGeom prst="ellipse">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223" name="Shape 223"/>
            <p:cNvSpPr/>
            <p:nvPr/>
          </p:nvSpPr>
          <p:spPr>
            <a:xfrm rot="10800000">
              <a:off x="343825" y="4290619"/>
              <a:ext cx="333300" cy="288300"/>
            </a:xfrm>
            <a:prstGeom prst="triangle">
              <a:avLst>
                <a:gd fmla="val 50000" name="adj"/>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224" name="Shape 224"/>
            <p:cNvSpPr/>
            <p:nvPr/>
          </p:nvSpPr>
          <p:spPr>
            <a:xfrm rot="10800000">
              <a:off x="7891382" y="4473450"/>
              <a:ext cx="421500" cy="365100"/>
            </a:xfrm>
            <a:prstGeom prst="triangle">
              <a:avLst>
                <a:gd fmla="val 50000" name="adj"/>
              </a:avLst>
            </a:prstGeom>
            <a:noFill/>
            <a:ln cap="flat" cmpd="sng" w="9525">
              <a:solidFill>
                <a:srgbClr val="FF99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5" name="Shape 225"/>
            <p:cNvSpPr/>
            <p:nvPr/>
          </p:nvSpPr>
          <p:spPr>
            <a:xfrm>
              <a:off x="7800076" y="94976"/>
              <a:ext cx="307200" cy="265800"/>
            </a:xfrm>
            <a:prstGeom prst="triangle">
              <a:avLst>
                <a:gd fmla="val 50000" name="adj"/>
              </a:avLst>
            </a:pr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226" name="Shape 226"/>
            <p:cNvSpPr/>
            <p:nvPr/>
          </p:nvSpPr>
          <p:spPr>
            <a:xfrm>
              <a:off x="8578651" y="3939149"/>
              <a:ext cx="421500" cy="421500"/>
            </a:xfrm>
            <a:prstGeom prst="donut">
              <a:avLst>
                <a:gd fmla="val 19671" name="adj"/>
              </a:avLst>
            </a:pr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227" name="Shape 227"/>
            <p:cNvSpPr/>
            <p:nvPr/>
          </p:nvSpPr>
          <p:spPr>
            <a:xfrm>
              <a:off x="888873" y="4577654"/>
              <a:ext cx="456600" cy="456600"/>
            </a:xfrm>
            <a:prstGeom prst="ellipse">
              <a:avLst/>
            </a:prstGeom>
            <a:noFill/>
            <a:ln cap="flat" cmpd="sng" w="9525">
              <a:solidFill>
                <a:srgbClr val="6D9EEB"/>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8" name="Shape 228"/>
            <p:cNvSpPr/>
            <p:nvPr/>
          </p:nvSpPr>
          <p:spPr>
            <a:xfrm rot="10800000">
              <a:off x="47428" y="4473462"/>
              <a:ext cx="621102" cy="475234"/>
            </a:xfrm>
            <a:custGeom>
              <a:pathLst>
                <a:path extrusionOk="0" h="67818" w="88634">
                  <a:moveTo>
                    <a:pt x="0" y="0"/>
                  </a:moveTo>
                  <a:lnTo>
                    <a:pt x="4284" y="6637"/>
                  </a:lnTo>
                  <a:lnTo>
                    <a:pt x="4284" y="0"/>
                  </a:lnTo>
                  <a:close/>
                  <a:moveTo>
                    <a:pt x="84289" y="0"/>
                  </a:moveTo>
                  <a:lnTo>
                    <a:pt x="84289" y="6637"/>
                  </a:lnTo>
                  <a:lnTo>
                    <a:pt x="88633" y="0"/>
                  </a:lnTo>
                  <a:close/>
                  <a:moveTo>
                    <a:pt x="7844" y="0"/>
                  </a:moveTo>
                  <a:lnTo>
                    <a:pt x="7844" y="12007"/>
                  </a:lnTo>
                  <a:lnTo>
                    <a:pt x="12791" y="19609"/>
                  </a:lnTo>
                  <a:lnTo>
                    <a:pt x="12791" y="0"/>
                  </a:lnTo>
                  <a:close/>
                  <a:moveTo>
                    <a:pt x="75842" y="0"/>
                  </a:moveTo>
                  <a:lnTo>
                    <a:pt x="75842" y="19609"/>
                  </a:lnTo>
                  <a:lnTo>
                    <a:pt x="80790" y="12007"/>
                  </a:lnTo>
                  <a:lnTo>
                    <a:pt x="80790" y="0"/>
                  </a:lnTo>
                  <a:close/>
                  <a:moveTo>
                    <a:pt x="16351" y="0"/>
                  </a:moveTo>
                  <a:lnTo>
                    <a:pt x="16351" y="25039"/>
                  </a:lnTo>
                  <a:lnTo>
                    <a:pt x="21299" y="32581"/>
                  </a:lnTo>
                  <a:lnTo>
                    <a:pt x="21299" y="0"/>
                  </a:lnTo>
                  <a:close/>
                  <a:moveTo>
                    <a:pt x="67335" y="0"/>
                  </a:moveTo>
                  <a:lnTo>
                    <a:pt x="67335" y="32581"/>
                  </a:lnTo>
                  <a:lnTo>
                    <a:pt x="72282" y="25039"/>
                  </a:lnTo>
                  <a:lnTo>
                    <a:pt x="72282" y="0"/>
                  </a:lnTo>
                  <a:close/>
                  <a:moveTo>
                    <a:pt x="24859" y="0"/>
                  </a:moveTo>
                  <a:lnTo>
                    <a:pt x="24859" y="38012"/>
                  </a:lnTo>
                  <a:lnTo>
                    <a:pt x="29806" y="45614"/>
                  </a:lnTo>
                  <a:lnTo>
                    <a:pt x="29806" y="0"/>
                  </a:lnTo>
                  <a:close/>
                  <a:moveTo>
                    <a:pt x="58828" y="0"/>
                  </a:moveTo>
                  <a:lnTo>
                    <a:pt x="58828" y="45614"/>
                  </a:lnTo>
                  <a:lnTo>
                    <a:pt x="63775" y="38012"/>
                  </a:lnTo>
                  <a:lnTo>
                    <a:pt x="63775" y="0"/>
                  </a:lnTo>
                  <a:close/>
                  <a:moveTo>
                    <a:pt x="33306" y="0"/>
                  </a:moveTo>
                  <a:lnTo>
                    <a:pt x="33306" y="51044"/>
                  </a:lnTo>
                  <a:lnTo>
                    <a:pt x="38313" y="58586"/>
                  </a:lnTo>
                  <a:lnTo>
                    <a:pt x="38313" y="0"/>
                  </a:lnTo>
                  <a:close/>
                  <a:moveTo>
                    <a:pt x="50320" y="0"/>
                  </a:moveTo>
                  <a:lnTo>
                    <a:pt x="50320" y="58586"/>
                  </a:lnTo>
                  <a:lnTo>
                    <a:pt x="55268" y="51044"/>
                  </a:lnTo>
                  <a:lnTo>
                    <a:pt x="55268" y="0"/>
                  </a:lnTo>
                  <a:close/>
                  <a:moveTo>
                    <a:pt x="41813" y="0"/>
                  </a:moveTo>
                  <a:lnTo>
                    <a:pt x="41813" y="64016"/>
                  </a:lnTo>
                  <a:lnTo>
                    <a:pt x="44287" y="67817"/>
                  </a:lnTo>
                  <a:lnTo>
                    <a:pt x="46760" y="64016"/>
                  </a:lnTo>
                  <a:lnTo>
                    <a:pt x="46760" y="0"/>
                  </a:lnTo>
                  <a:close/>
                </a:path>
              </a:pathLst>
            </a:custGeom>
            <a:solidFill>
              <a:srgbClr val="FF9900"/>
            </a:solidFill>
            <a:ln>
              <a:noFill/>
            </a:ln>
          </p:spPr>
          <p:txBody>
            <a:bodyPr anchorCtr="0" anchor="ctr" bIns="91425" lIns="91425" rIns="91425" tIns="91425">
              <a:noAutofit/>
            </a:bodyPr>
            <a:lstStyle/>
            <a:p>
              <a:pPr lvl="0">
                <a:spcBef>
                  <a:spcPts val="0"/>
                </a:spcBef>
                <a:buNone/>
              </a:pPr>
              <a:r>
                <a:t/>
              </a:r>
              <a:endParaRPr/>
            </a:p>
          </p:txBody>
        </p:sp>
        <p:sp>
          <p:nvSpPr>
            <p:cNvPr id="229" name="Shape 229"/>
            <p:cNvSpPr/>
            <p:nvPr/>
          </p:nvSpPr>
          <p:spPr>
            <a:xfrm rot="7294922">
              <a:off x="8507861" y="1506795"/>
              <a:ext cx="486329" cy="462607"/>
            </a:xfrm>
            <a:prstGeom prst="pentagon">
              <a:avLst>
                <a:gd fmla="val 105146" name="hf"/>
                <a:gd fmla="val 110557" name="vf"/>
              </a:avLst>
            </a:prstGeom>
            <a:noFill/>
            <a:ln cap="flat" cmpd="sng" w="9525">
              <a:solidFill>
                <a:srgbClr val="6D9EE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0" name="Shape 230"/>
            <p:cNvSpPr/>
            <p:nvPr/>
          </p:nvSpPr>
          <p:spPr>
            <a:xfrm rot="1902">
              <a:off x="-76804" y="1095525"/>
              <a:ext cx="542100" cy="515400"/>
            </a:xfrm>
            <a:prstGeom prst="pentagon">
              <a:avLst>
                <a:gd fmla="val 105146" name="hf"/>
                <a:gd fmla="val 110557" name="vf"/>
              </a:avLst>
            </a:prstGeom>
            <a:noFill/>
            <a:ln cap="flat" cmpd="sng" w="28575">
              <a:solidFill>
                <a:srgbClr val="C20E9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1" name="Shape 231"/>
            <p:cNvSpPr/>
            <p:nvPr/>
          </p:nvSpPr>
          <p:spPr>
            <a:xfrm>
              <a:off x="8217614" y="4442536"/>
              <a:ext cx="885028" cy="885028"/>
            </a:xfrm>
            <a:custGeom>
              <a:pathLst>
                <a:path extrusionOk="0" h="75903" w="75903">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anchorCtr="0" anchor="ctr" bIns="91425" lIns="91425" rIns="91425" tIns="91425">
              <a:noAutofit/>
            </a:bodyPr>
            <a:lstStyle/>
            <a:p>
              <a:pPr lvl="0">
                <a:spcBef>
                  <a:spcPts val="0"/>
                </a:spcBef>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2E64"/>
        </a:solidFill>
      </p:bgPr>
    </p:bg>
    <p:spTree>
      <p:nvGrpSpPr>
        <p:cNvPr id="5" name="Shape 5"/>
        <p:cNvGrpSpPr/>
        <p:nvPr/>
      </p:nvGrpSpPr>
      <p:grpSpPr>
        <a:xfrm>
          <a:off x="0" y="0"/>
          <a:ext cx="0" cy="0"/>
          <a:chOff x="0" y="0"/>
          <a:chExt cx="0" cy="0"/>
        </a:xfrm>
      </p:grpSpPr>
      <p:sp>
        <p:nvSpPr>
          <p:cNvPr id="6" name="Shape 6"/>
          <p:cNvSpPr txBox="1"/>
          <p:nvPr>
            <p:ph type="title"/>
          </p:nvPr>
        </p:nvSpPr>
        <p:spPr>
          <a:xfrm>
            <a:off x="2047950" y="0"/>
            <a:ext cx="5048100" cy="1147800"/>
          </a:xfrm>
          <a:prstGeom prst="rect">
            <a:avLst/>
          </a:prstGeom>
          <a:noFill/>
          <a:ln>
            <a:noFill/>
          </a:ln>
        </p:spPr>
        <p:txBody>
          <a:bodyPr anchorCtr="0" anchor="ctr" bIns="91425" lIns="91425" rIns="91425" tIns="91425"/>
          <a:lstStyle>
            <a:lvl1pPr lvl="0" algn="ctr">
              <a:spcBef>
                <a:spcPts val="0"/>
              </a:spcBef>
              <a:buClr>
                <a:srgbClr val="FFFFFF"/>
              </a:buClr>
              <a:buSzPct val="100000"/>
              <a:buFont typeface="Nixie One"/>
              <a:buNone/>
              <a:defRPr sz="1800">
                <a:solidFill>
                  <a:srgbClr val="FFFFFF"/>
                </a:solidFill>
                <a:latin typeface="Nixie One"/>
                <a:ea typeface="Nixie One"/>
                <a:cs typeface="Nixie One"/>
                <a:sym typeface="Nixie One"/>
              </a:defRPr>
            </a:lvl1pPr>
            <a:lvl2pPr lvl="1" algn="ctr">
              <a:spcBef>
                <a:spcPts val="0"/>
              </a:spcBef>
              <a:buClr>
                <a:srgbClr val="FFFFFF"/>
              </a:buClr>
              <a:buSzPct val="100000"/>
              <a:buFont typeface="Nixie One"/>
              <a:buNone/>
              <a:defRPr sz="1800">
                <a:solidFill>
                  <a:srgbClr val="FFFFFF"/>
                </a:solidFill>
                <a:latin typeface="Nixie One"/>
                <a:ea typeface="Nixie One"/>
                <a:cs typeface="Nixie One"/>
                <a:sym typeface="Nixie One"/>
              </a:defRPr>
            </a:lvl2pPr>
            <a:lvl3pPr lvl="2" algn="ctr">
              <a:spcBef>
                <a:spcPts val="0"/>
              </a:spcBef>
              <a:buClr>
                <a:srgbClr val="FFFFFF"/>
              </a:buClr>
              <a:buSzPct val="100000"/>
              <a:buFont typeface="Nixie One"/>
              <a:buNone/>
              <a:defRPr sz="1800">
                <a:solidFill>
                  <a:srgbClr val="FFFFFF"/>
                </a:solidFill>
                <a:latin typeface="Nixie One"/>
                <a:ea typeface="Nixie One"/>
                <a:cs typeface="Nixie One"/>
                <a:sym typeface="Nixie One"/>
              </a:defRPr>
            </a:lvl3pPr>
            <a:lvl4pPr lvl="3" algn="ctr">
              <a:spcBef>
                <a:spcPts val="0"/>
              </a:spcBef>
              <a:buClr>
                <a:srgbClr val="FFFFFF"/>
              </a:buClr>
              <a:buSzPct val="100000"/>
              <a:buFont typeface="Nixie One"/>
              <a:buNone/>
              <a:defRPr sz="1800">
                <a:solidFill>
                  <a:srgbClr val="FFFFFF"/>
                </a:solidFill>
                <a:latin typeface="Nixie One"/>
                <a:ea typeface="Nixie One"/>
                <a:cs typeface="Nixie One"/>
                <a:sym typeface="Nixie One"/>
              </a:defRPr>
            </a:lvl4pPr>
            <a:lvl5pPr lvl="4" algn="ctr">
              <a:spcBef>
                <a:spcPts val="0"/>
              </a:spcBef>
              <a:buClr>
                <a:srgbClr val="FFFFFF"/>
              </a:buClr>
              <a:buSzPct val="100000"/>
              <a:buFont typeface="Nixie One"/>
              <a:buNone/>
              <a:defRPr sz="1800">
                <a:solidFill>
                  <a:srgbClr val="FFFFFF"/>
                </a:solidFill>
                <a:latin typeface="Nixie One"/>
                <a:ea typeface="Nixie One"/>
                <a:cs typeface="Nixie One"/>
                <a:sym typeface="Nixie One"/>
              </a:defRPr>
            </a:lvl5pPr>
            <a:lvl6pPr lvl="5" algn="ctr">
              <a:spcBef>
                <a:spcPts val="0"/>
              </a:spcBef>
              <a:buClr>
                <a:srgbClr val="FFFFFF"/>
              </a:buClr>
              <a:buSzPct val="100000"/>
              <a:buFont typeface="Nixie One"/>
              <a:buNone/>
              <a:defRPr sz="1800">
                <a:solidFill>
                  <a:srgbClr val="FFFFFF"/>
                </a:solidFill>
                <a:latin typeface="Nixie One"/>
                <a:ea typeface="Nixie One"/>
                <a:cs typeface="Nixie One"/>
                <a:sym typeface="Nixie One"/>
              </a:defRPr>
            </a:lvl6pPr>
            <a:lvl7pPr lvl="6" algn="ctr">
              <a:spcBef>
                <a:spcPts val="0"/>
              </a:spcBef>
              <a:buClr>
                <a:srgbClr val="FFFFFF"/>
              </a:buClr>
              <a:buSzPct val="100000"/>
              <a:buFont typeface="Nixie One"/>
              <a:buNone/>
              <a:defRPr sz="1800">
                <a:solidFill>
                  <a:srgbClr val="FFFFFF"/>
                </a:solidFill>
                <a:latin typeface="Nixie One"/>
                <a:ea typeface="Nixie One"/>
                <a:cs typeface="Nixie One"/>
                <a:sym typeface="Nixie One"/>
              </a:defRPr>
            </a:lvl7pPr>
            <a:lvl8pPr lvl="7" algn="ctr">
              <a:spcBef>
                <a:spcPts val="0"/>
              </a:spcBef>
              <a:buClr>
                <a:srgbClr val="FFFFFF"/>
              </a:buClr>
              <a:buSzPct val="100000"/>
              <a:buFont typeface="Nixie One"/>
              <a:buNone/>
              <a:defRPr sz="1800">
                <a:solidFill>
                  <a:srgbClr val="FFFFFF"/>
                </a:solidFill>
                <a:latin typeface="Nixie One"/>
                <a:ea typeface="Nixie One"/>
                <a:cs typeface="Nixie One"/>
                <a:sym typeface="Nixie One"/>
              </a:defRPr>
            </a:lvl8pPr>
            <a:lvl9pPr lvl="8" algn="ctr">
              <a:spcBef>
                <a:spcPts val="0"/>
              </a:spcBef>
              <a:buClr>
                <a:srgbClr val="FFFFFF"/>
              </a:buClr>
              <a:buSzPct val="100000"/>
              <a:buFont typeface="Nixie One"/>
              <a:buNone/>
              <a:defRPr sz="1800">
                <a:solidFill>
                  <a:srgbClr val="FFFFFF"/>
                </a:solidFill>
                <a:latin typeface="Nixie One"/>
                <a:ea typeface="Nixie One"/>
                <a:cs typeface="Nixie One"/>
                <a:sym typeface="Nixie One"/>
              </a:defRPr>
            </a:lvl9pPr>
          </a:lstStyle>
          <a:p/>
        </p:txBody>
      </p:sp>
      <p:sp>
        <p:nvSpPr>
          <p:cNvPr id="7" name="Shape 7"/>
          <p:cNvSpPr txBox="1"/>
          <p:nvPr>
            <p:ph idx="1" type="body"/>
          </p:nvPr>
        </p:nvSpPr>
        <p:spPr>
          <a:xfrm>
            <a:off x="1750800" y="1513000"/>
            <a:ext cx="5642400" cy="3099900"/>
          </a:xfrm>
          <a:prstGeom prst="rect">
            <a:avLst/>
          </a:prstGeom>
          <a:noFill/>
          <a:ln>
            <a:noFill/>
          </a:ln>
        </p:spPr>
        <p:txBody>
          <a:bodyPr anchorCtr="0" anchor="t" bIns="91425" lIns="91425" rIns="91425" tIns="91425"/>
          <a:lstStyle>
            <a:lvl1pPr lvl="0">
              <a:spcBef>
                <a:spcPts val="600"/>
              </a:spcBef>
              <a:buClr>
                <a:srgbClr val="8E7CC3"/>
              </a:buClr>
              <a:buSzPct val="100000"/>
              <a:buFont typeface="Inconsolata"/>
              <a:buChar char="◍"/>
              <a:defRPr sz="2000">
                <a:solidFill>
                  <a:srgbClr val="FFFFFF"/>
                </a:solidFill>
                <a:latin typeface="Inconsolata"/>
                <a:ea typeface="Inconsolata"/>
                <a:cs typeface="Inconsolata"/>
                <a:sym typeface="Inconsolata"/>
              </a:defRPr>
            </a:lvl1pPr>
            <a:lvl2pPr lvl="1">
              <a:spcBef>
                <a:spcPts val="480"/>
              </a:spcBef>
              <a:buClr>
                <a:srgbClr val="8E7CC3"/>
              </a:buClr>
              <a:buSzPct val="100000"/>
              <a:buFont typeface="Inconsolata"/>
              <a:buChar char="◌"/>
              <a:defRPr sz="2000">
                <a:solidFill>
                  <a:srgbClr val="FFFFFF"/>
                </a:solidFill>
                <a:latin typeface="Inconsolata"/>
                <a:ea typeface="Inconsolata"/>
                <a:cs typeface="Inconsolata"/>
                <a:sym typeface="Inconsolata"/>
              </a:defRPr>
            </a:lvl2pPr>
            <a:lvl3pPr lvl="2">
              <a:spcBef>
                <a:spcPts val="480"/>
              </a:spcBef>
              <a:buClr>
                <a:srgbClr val="8E7CC3"/>
              </a:buClr>
              <a:buSzPct val="100000"/>
              <a:buFont typeface="Inconsolata"/>
              <a:buChar char="◌"/>
              <a:defRPr sz="2000">
                <a:solidFill>
                  <a:srgbClr val="FFFFFF"/>
                </a:solidFill>
                <a:latin typeface="Inconsolata"/>
                <a:ea typeface="Inconsolata"/>
                <a:cs typeface="Inconsolata"/>
                <a:sym typeface="Inconsolata"/>
              </a:defRPr>
            </a:lvl3pPr>
            <a:lvl4pPr lvl="3">
              <a:spcBef>
                <a:spcPts val="360"/>
              </a:spcBef>
              <a:buClr>
                <a:srgbClr val="8E7CC3"/>
              </a:buClr>
              <a:buSzPct val="100000"/>
              <a:buFont typeface="Inconsolata"/>
              <a:buChar char="◌"/>
              <a:defRPr sz="2000">
                <a:solidFill>
                  <a:srgbClr val="FFFFFF"/>
                </a:solidFill>
                <a:latin typeface="Inconsolata"/>
                <a:ea typeface="Inconsolata"/>
                <a:cs typeface="Inconsolata"/>
                <a:sym typeface="Inconsolata"/>
              </a:defRPr>
            </a:lvl4pPr>
            <a:lvl5pPr lvl="4">
              <a:spcBef>
                <a:spcPts val="360"/>
              </a:spcBef>
              <a:buClr>
                <a:srgbClr val="8E7CC3"/>
              </a:buClr>
              <a:buSzPct val="100000"/>
              <a:buFont typeface="Inconsolata"/>
              <a:buChar char="◌"/>
              <a:defRPr sz="2000">
                <a:solidFill>
                  <a:srgbClr val="FFFFFF"/>
                </a:solidFill>
                <a:latin typeface="Inconsolata"/>
                <a:ea typeface="Inconsolata"/>
                <a:cs typeface="Inconsolata"/>
                <a:sym typeface="Inconsolata"/>
              </a:defRPr>
            </a:lvl5pPr>
            <a:lvl6pPr lvl="5">
              <a:spcBef>
                <a:spcPts val="360"/>
              </a:spcBef>
              <a:buClr>
                <a:srgbClr val="8E7CC3"/>
              </a:buClr>
              <a:buSzPct val="100000"/>
              <a:buFont typeface="Inconsolata"/>
              <a:buChar char="◌"/>
              <a:defRPr sz="2000">
                <a:solidFill>
                  <a:srgbClr val="FFFFFF"/>
                </a:solidFill>
                <a:latin typeface="Inconsolata"/>
                <a:ea typeface="Inconsolata"/>
                <a:cs typeface="Inconsolata"/>
                <a:sym typeface="Inconsolata"/>
              </a:defRPr>
            </a:lvl6pPr>
            <a:lvl7pPr lvl="6">
              <a:spcBef>
                <a:spcPts val="360"/>
              </a:spcBef>
              <a:buClr>
                <a:srgbClr val="8E7CC3"/>
              </a:buClr>
              <a:buSzPct val="100000"/>
              <a:buFont typeface="Inconsolata"/>
              <a:buChar char="◌"/>
              <a:defRPr sz="2000">
                <a:solidFill>
                  <a:srgbClr val="FFFFFF"/>
                </a:solidFill>
                <a:latin typeface="Inconsolata"/>
                <a:ea typeface="Inconsolata"/>
                <a:cs typeface="Inconsolata"/>
                <a:sym typeface="Inconsolata"/>
              </a:defRPr>
            </a:lvl7pPr>
            <a:lvl8pPr lvl="7">
              <a:spcBef>
                <a:spcPts val="360"/>
              </a:spcBef>
              <a:buClr>
                <a:srgbClr val="8E7CC3"/>
              </a:buClr>
              <a:buSzPct val="100000"/>
              <a:buFont typeface="Inconsolata"/>
              <a:buChar char="◌"/>
              <a:defRPr sz="2000">
                <a:solidFill>
                  <a:srgbClr val="FFFFFF"/>
                </a:solidFill>
                <a:latin typeface="Inconsolata"/>
                <a:ea typeface="Inconsolata"/>
                <a:cs typeface="Inconsolata"/>
                <a:sym typeface="Inconsolata"/>
              </a:defRPr>
            </a:lvl8pPr>
            <a:lvl9pPr lvl="8">
              <a:spcBef>
                <a:spcPts val="360"/>
              </a:spcBef>
              <a:buClr>
                <a:srgbClr val="8E7CC3"/>
              </a:buClr>
              <a:buSzPct val="100000"/>
              <a:buFont typeface="Inconsolata"/>
              <a:buChar char="◌"/>
              <a:defRPr sz="2000">
                <a:solidFill>
                  <a:srgbClr val="FFFFFF"/>
                </a:solidFill>
                <a:latin typeface="Inconsolata"/>
                <a:ea typeface="Inconsolata"/>
                <a:cs typeface="Inconsolata"/>
                <a:sym typeface="Inconsolat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4.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hyperlink" Target="http://www.youtube.com/watch?v=hPXS7rC1PWo" TargetMode="Externa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3.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1.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ctrTitle"/>
          </p:nvPr>
        </p:nvSpPr>
        <p:spPr>
          <a:xfrm>
            <a:off x="3379649" y="1209125"/>
            <a:ext cx="2384700" cy="1159800"/>
          </a:xfrm>
          <a:prstGeom prst="rect">
            <a:avLst/>
          </a:prstGeom>
          <a:noFill/>
          <a:ln>
            <a:noFill/>
          </a:ln>
        </p:spPr>
        <p:txBody>
          <a:bodyPr anchorCtr="0" anchor="b" bIns="34275" lIns="68575" rIns="68575" tIns="34275">
            <a:noAutofit/>
          </a:bodyPr>
          <a:lstStyle/>
          <a:p>
            <a:pPr indent="0" lvl="0" marL="0" marR="0" rtl="0" algn="l">
              <a:lnSpc>
                <a:spcPct val="90000"/>
              </a:lnSpc>
              <a:spcBef>
                <a:spcPts val="0"/>
              </a:spcBef>
              <a:buClr>
                <a:schemeClr val="lt1"/>
              </a:buClr>
              <a:buSzPct val="25000"/>
              <a:buFont typeface="Questrial"/>
              <a:buNone/>
            </a:pPr>
            <a:r>
              <a:rPr b="0" i="0" lang="en" sz="3600" u="none" cap="none" strike="noStrike">
                <a:solidFill>
                  <a:schemeClr val="lt1"/>
                </a:solidFill>
                <a:latin typeface="Questrial"/>
                <a:ea typeface="Questrial"/>
                <a:cs typeface="Questrial"/>
                <a:sym typeface="Questrial"/>
              </a:rPr>
              <a:t>KODOBOK</a:t>
            </a:r>
          </a:p>
        </p:txBody>
      </p:sp>
      <p:sp>
        <p:nvSpPr>
          <p:cNvPr id="275" name="Shape 275"/>
          <p:cNvSpPr txBox="1"/>
          <p:nvPr>
            <p:ph idx="4294967295" type="subTitle"/>
          </p:nvPr>
        </p:nvSpPr>
        <p:spPr>
          <a:xfrm>
            <a:off x="2836650" y="2620425"/>
            <a:ext cx="3435600" cy="506100"/>
          </a:xfrm>
          <a:prstGeom prst="rect">
            <a:avLst/>
          </a:prstGeom>
          <a:noFill/>
          <a:ln>
            <a:noFill/>
          </a:ln>
        </p:spPr>
        <p:txBody>
          <a:bodyPr anchorCtr="0" anchor="t" bIns="34275" lIns="68575" rIns="68575" tIns="34275">
            <a:noAutofit/>
          </a:bodyPr>
          <a:lstStyle/>
          <a:p>
            <a:pPr indent="0" lvl="0" marL="0" marR="0" rtl="0" algn="ctr">
              <a:lnSpc>
                <a:spcPct val="120000"/>
              </a:lnSpc>
              <a:spcBef>
                <a:spcPts val="0"/>
              </a:spcBef>
              <a:buClr>
                <a:schemeClr val="lt2"/>
              </a:buClr>
              <a:buSzPct val="25000"/>
              <a:buFont typeface="Arial"/>
              <a:buNone/>
            </a:pPr>
            <a:r>
              <a:rPr b="0" i="0" lang="en" sz="1500" u="none" cap="none" strike="noStrike">
                <a:solidFill>
                  <a:schemeClr val="lt2"/>
                </a:solidFill>
                <a:latin typeface="Questrial"/>
                <a:ea typeface="Questrial"/>
                <a:cs typeface="Questrial"/>
                <a:sym typeface="Questrial"/>
              </a:rPr>
              <a:t>AN ANDROID MOBILE APPLICATION</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Shape 342"/>
          <p:cNvSpPr txBox="1"/>
          <p:nvPr>
            <p:ph type="title"/>
          </p:nvPr>
        </p:nvSpPr>
        <p:spPr>
          <a:xfrm>
            <a:off x="2047950" y="0"/>
            <a:ext cx="5048100" cy="1147800"/>
          </a:xfrm>
          <a:prstGeom prst="rect">
            <a:avLst/>
          </a:prstGeom>
        </p:spPr>
        <p:txBody>
          <a:bodyPr anchorCtr="0" anchor="ctr" bIns="91425" lIns="91425" rIns="91425" tIns="91425">
            <a:noAutofit/>
          </a:bodyPr>
          <a:lstStyle/>
          <a:p>
            <a:pPr lvl="0" rtl="0">
              <a:spcBef>
                <a:spcPts val="0"/>
              </a:spcBef>
              <a:buNone/>
            </a:pPr>
            <a:r>
              <a:rPr lang="en"/>
              <a:t>OUR STEPS ARE EASY</a:t>
            </a:r>
          </a:p>
        </p:txBody>
      </p:sp>
      <p:cxnSp>
        <p:nvCxnSpPr>
          <p:cNvPr id="343" name="Shape 343"/>
          <p:cNvCxnSpPr/>
          <p:nvPr/>
        </p:nvCxnSpPr>
        <p:spPr>
          <a:xfrm>
            <a:off x="4572000" y="1341525"/>
            <a:ext cx="0" cy="3801900"/>
          </a:xfrm>
          <a:prstGeom prst="straightConnector1">
            <a:avLst/>
          </a:prstGeom>
          <a:noFill/>
          <a:ln cap="flat" cmpd="sng" w="9525">
            <a:solidFill>
              <a:srgbClr val="6D9EEB"/>
            </a:solidFill>
            <a:prstDash val="dash"/>
            <a:round/>
            <a:headEnd len="lg" w="lg" type="oval"/>
            <a:tailEnd len="lg" w="lg" type="none"/>
          </a:ln>
        </p:spPr>
      </p:cxnSp>
      <p:sp>
        <p:nvSpPr>
          <p:cNvPr id="344" name="Shape 344"/>
          <p:cNvSpPr/>
          <p:nvPr/>
        </p:nvSpPr>
        <p:spPr>
          <a:xfrm>
            <a:off x="4866784" y="1814748"/>
            <a:ext cx="2003100" cy="631800"/>
          </a:xfrm>
          <a:prstGeom prst="wedgeRectCallout">
            <a:avLst>
              <a:gd fmla="val -57039" name="adj1"/>
              <a:gd fmla="val -33812" name="adj2"/>
            </a:avLst>
          </a:prstGeom>
          <a:solidFill>
            <a:srgbClr val="0E004A"/>
          </a:solidFill>
          <a:ln>
            <a:noFill/>
          </a:ln>
        </p:spPr>
        <p:txBody>
          <a:bodyPr anchorCtr="0" anchor="ctr" bIns="91425" lIns="91425" rIns="91425" tIns="91425">
            <a:noAutofit/>
          </a:bodyPr>
          <a:lstStyle/>
          <a:p>
            <a:pPr lvl="0" rtl="0">
              <a:spcBef>
                <a:spcPts val="0"/>
              </a:spcBef>
              <a:buNone/>
            </a:pPr>
            <a:r>
              <a:rPr lang="en">
                <a:solidFill>
                  <a:srgbClr val="FFFFFF"/>
                </a:solidFill>
                <a:latin typeface="Inconsolata"/>
                <a:ea typeface="Inconsolata"/>
                <a:cs typeface="Inconsolata"/>
                <a:sym typeface="Inconsolata"/>
              </a:rPr>
              <a:t>first</a:t>
            </a:r>
          </a:p>
        </p:txBody>
      </p:sp>
      <p:sp>
        <p:nvSpPr>
          <p:cNvPr id="345" name="Shape 345"/>
          <p:cNvSpPr/>
          <p:nvPr/>
        </p:nvSpPr>
        <p:spPr>
          <a:xfrm>
            <a:off x="4529890" y="1876925"/>
            <a:ext cx="90300" cy="90300"/>
          </a:xfrm>
          <a:prstGeom prst="ellipse">
            <a:avLst/>
          </a:pr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346" name="Shape 346"/>
          <p:cNvSpPr/>
          <p:nvPr/>
        </p:nvSpPr>
        <p:spPr>
          <a:xfrm>
            <a:off x="4529890" y="3003887"/>
            <a:ext cx="90300" cy="90300"/>
          </a:xfrm>
          <a:prstGeom prst="ellipse">
            <a:avLst/>
          </a:pr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347" name="Shape 347"/>
          <p:cNvSpPr/>
          <p:nvPr/>
        </p:nvSpPr>
        <p:spPr>
          <a:xfrm>
            <a:off x="4529890" y="4130850"/>
            <a:ext cx="90300" cy="90300"/>
          </a:xfrm>
          <a:prstGeom prst="ellipse">
            <a:avLst/>
          </a:pr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348" name="Shape 348"/>
          <p:cNvSpPr/>
          <p:nvPr/>
        </p:nvSpPr>
        <p:spPr>
          <a:xfrm>
            <a:off x="4866784" y="4072673"/>
            <a:ext cx="2003100" cy="631800"/>
          </a:xfrm>
          <a:prstGeom prst="wedgeRectCallout">
            <a:avLst>
              <a:gd fmla="val -57039" name="adj1"/>
              <a:gd fmla="val -33812" name="adj2"/>
            </a:avLst>
          </a:prstGeom>
          <a:solidFill>
            <a:schemeClr val="accent6"/>
          </a:solidFill>
          <a:ln>
            <a:noFill/>
          </a:ln>
        </p:spPr>
        <p:txBody>
          <a:bodyPr anchorCtr="0" anchor="ctr" bIns="91425" lIns="91425" rIns="91425" tIns="91425">
            <a:noAutofit/>
          </a:bodyPr>
          <a:lstStyle/>
          <a:p>
            <a:pPr lvl="0" rtl="0">
              <a:spcBef>
                <a:spcPts val="0"/>
              </a:spcBef>
              <a:buNone/>
            </a:pPr>
            <a:r>
              <a:rPr lang="en">
                <a:solidFill>
                  <a:srgbClr val="FFFFFF"/>
                </a:solidFill>
                <a:latin typeface="Inconsolata"/>
                <a:ea typeface="Inconsolata"/>
                <a:cs typeface="Inconsolata"/>
                <a:sym typeface="Inconsolata"/>
              </a:rPr>
              <a:t>last</a:t>
            </a:r>
          </a:p>
        </p:txBody>
      </p:sp>
      <p:sp>
        <p:nvSpPr>
          <p:cNvPr id="349" name="Shape 349"/>
          <p:cNvSpPr/>
          <p:nvPr/>
        </p:nvSpPr>
        <p:spPr>
          <a:xfrm>
            <a:off x="2241880" y="2950636"/>
            <a:ext cx="2003099" cy="631800"/>
          </a:xfrm>
          <a:prstGeom prst="wedgeRectCallout">
            <a:avLst>
              <a:gd fmla="val 57316" name="adj1"/>
              <a:gd fmla="val -34271" name="adj2"/>
            </a:avLst>
          </a:prstGeom>
          <a:solidFill>
            <a:schemeClr val="accent6"/>
          </a:solidFill>
          <a:ln>
            <a:noFill/>
          </a:ln>
        </p:spPr>
        <p:txBody>
          <a:bodyPr anchorCtr="0" anchor="ctr" bIns="91425" lIns="91425" rIns="91425" tIns="91425">
            <a:noAutofit/>
          </a:bodyPr>
          <a:lstStyle/>
          <a:p>
            <a:pPr lvl="0" rtl="0" algn="r">
              <a:spcBef>
                <a:spcPts val="0"/>
              </a:spcBef>
              <a:buNone/>
            </a:pPr>
            <a:r>
              <a:rPr lang="en">
                <a:solidFill>
                  <a:srgbClr val="FFFFFF"/>
                </a:solidFill>
                <a:latin typeface="Inconsolata"/>
                <a:ea typeface="Inconsolata"/>
                <a:cs typeface="Inconsolata"/>
                <a:sym typeface="Inconsolata"/>
              </a:rPr>
              <a:t>second</a:t>
            </a:r>
          </a:p>
        </p:txBody>
      </p:sp>
      <p:sp>
        <p:nvSpPr>
          <p:cNvPr id="350" name="Shape 350"/>
          <p:cNvSpPr/>
          <p:nvPr/>
        </p:nvSpPr>
        <p:spPr>
          <a:xfrm>
            <a:off x="689096" y="1708715"/>
            <a:ext cx="3482400" cy="1147800"/>
          </a:xfrm>
          <a:prstGeom prst="wedgeRectCallout">
            <a:avLst>
              <a:gd fmla="val 57316" name="adj1"/>
              <a:gd fmla="val -34271" name="adj2"/>
            </a:avLst>
          </a:prstGeom>
          <a:solidFill>
            <a:srgbClr val="1C4587"/>
          </a:solidFill>
          <a:ln>
            <a:noFill/>
          </a:ln>
        </p:spPr>
        <p:txBody>
          <a:bodyPr anchorCtr="0" anchor="t" bIns="91425" lIns="91425" rIns="91425" tIns="91425">
            <a:noAutofit/>
          </a:bodyPr>
          <a:lstStyle/>
          <a:p>
            <a:pPr lvl="0" rtl="0">
              <a:spcBef>
                <a:spcPts val="0"/>
              </a:spcBef>
              <a:buNone/>
            </a:pPr>
            <a:r>
              <a:rPr lang="en">
                <a:solidFill>
                  <a:srgbClr val="FFFFFF"/>
                </a:solidFill>
                <a:latin typeface="Inconsolata"/>
                <a:ea typeface="Inconsolata"/>
                <a:cs typeface="Inconsolata"/>
                <a:sym typeface="Inconsolata"/>
              </a:rPr>
              <a:t>Sign Application with Google to use services like Google map and Chat room. Also play with different settings inside application.</a:t>
            </a:r>
          </a:p>
        </p:txBody>
      </p:sp>
      <p:sp>
        <p:nvSpPr>
          <p:cNvPr id="351" name="Shape 351"/>
          <p:cNvSpPr/>
          <p:nvPr/>
        </p:nvSpPr>
        <p:spPr>
          <a:xfrm>
            <a:off x="4992100" y="2856525"/>
            <a:ext cx="4070700" cy="1010100"/>
          </a:xfrm>
          <a:prstGeom prst="wedgeRectCallout">
            <a:avLst>
              <a:gd fmla="val -57039" name="adj1"/>
              <a:gd fmla="val -33812" name="adj2"/>
            </a:avLst>
          </a:prstGeom>
          <a:solidFill>
            <a:srgbClr val="1C4587"/>
          </a:solidFill>
          <a:ln>
            <a:noFill/>
          </a:ln>
        </p:spPr>
        <p:txBody>
          <a:bodyPr anchorCtr="0" anchor="t" bIns="91425" lIns="91425" rIns="91425" tIns="91425">
            <a:noAutofit/>
          </a:bodyPr>
          <a:lstStyle/>
          <a:p>
            <a:pPr lvl="0" rtl="0">
              <a:spcBef>
                <a:spcPts val="0"/>
              </a:spcBef>
              <a:buNone/>
            </a:pPr>
            <a:r>
              <a:rPr lang="en">
                <a:solidFill>
                  <a:srgbClr val="FFFFFF"/>
                </a:solidFill>
                <a:latin typeface="Inconsolata"/>
                <a:ea typeface="Inconsolata"/>
                <a:cs typeface="Inconsolata"/>
                <a:sym typeface="Inconsolata"/>
              </a:rPr>
              <a:t>Play SoundCloud music once we get connection key from soundCloud. Integrate Alexa or Houndify voice AI with application</a:t>
            </a:r>
          </a:p>
        </p:txBody>
      </p:sp>
      <p:sp>
        <p:nvSpPr>
          <p:cNvPr id="352" name="Shape 352"/>
          <p:cNvSpPr/>
          <p:nvPr/>
        </p:nvSpPr>
        <p:spPr>
          <a:xfrm>
            <a:off x="689100" y="4072672"/>
            <a:ext cx="3482400" cy="787500"/>
          </a:xfrm>
          <a:prstGeom prst="wedgeRectCallout">
            <a:avLst>
              <a:gd fmla="val 57316" name="adj1"/>
              <a:gd fmla="val -34271" name="adj2"/>
            </a:avLst>
          </a:prstGeom>
          <a:solidFill>
            <a:srgbClr val="1C4587"/>
          </a:solidFill>
          <a:ln>
            <a:noFill/>
          </a:ln>
        </p:spPr>
        <p:txBody>
          <a:bodyPr anchorCtr="0" anchor="t" bIns="91425" lIns="91425" rIns="91425" tIns="91425">
            <a:noAutofit/>
          </a:bodyPr>
          <a:lstStyle/>
          <a:p>
            <a:pPr lvl="0">
              <a:spcBef>
                <a:spcPts val="0"/>
              </a:spcBef>
              <a:buNone/>
            </a:pPr>
            <a:r>
              <a:rPr lang="en">
                <a:solidFill>
                  <a:srgbClr val="FFFFFF"/>
                </a:solidFill>
                <a:latin typeface="Inconsolata"/>
                <a:ea typeface="Inconsolata"/>
                <a:cs typeface="Inconsolata"/>
                <a:sym typeface="Inconsolata"/>
              </a:rPr>
              <a:t>Create server to save user data and </a:t>
            </a:r>
          </a:p>
          <a:p>
            <a:pPr lvl="0" rtl="0">
              <a:spcBef>
                <a:spcPts val="0"/>
              </a:spcBef>
              <a:buNone/>
            </a:pPr>
            <a:r>
              <a:rPr lang="en">
                <a:solidFill>
                  <a:srgbClr val="FFFFFF"/>
                </a:solidFill>
                <a:latin typeface="Inconsolata"/>
                <a:ea typeface="Inconsolata"/>
                <a:cs typeface="Inconsolata"/>
                <a:sym typeface="Inconsolata"/>
              </a:rPr>
              <a:t>Create user profile on server. Run application with full functions.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Shape 357"/>
          <p:cNvSpPr txBox="1"/>
          <p:nvPr>
            <p:ph type="ctrTitle"/>
          </p:nvPr>
        </p:nvSpPr>
        <p:spPr>
          <a:xfrm>
            <a:off x="1737625" y="1659550"/>
            <a:ext cx="5668800" cy="1159800"/>
          </a:xfrm>
          <a:prstGeom prst="rect">
            <a:avLst/>
          </a:prstGeom>
        </p:spPr>
        <p:txBody>
          <a:bodyPr anchorCtr="0" anchor="b" bIns="91425" lIns="91425" rIns="91425" tIns="91425">
            <a:noAutofit/>
          </a:bodyPr>
          <a:lstStyle/>
          <a:p>
            <a:pPr lvl="0">
              <a:spcBef>
                <a:spcPts val="0"/>
              </a:spcBef>
              <a:buNone/>
            </a:pPr>
            <a:r>
              <a:rPr lang="en"/>
              <a:t>Application Details</a:t>
            </a:r>
          </a:p>
        </p:txBody>
      </p:sp>
      <p:sp>
        <p:nvSpPr>
          <p:cNvPr id="358" name="Shape 358"/>
          <p:cNvSpPr txBox="1"/>
          <p:nvPr>
            <p:ph idx="1" type="subTitle"/>
          </p:nvPr>
        </p:nvSpPr>
        <p:spPr>
          <a:xfrm>
            <a:off x="1737625" y="2687652"/>
            <a:ext cx="5668800" cy="496500"/>
          </a:xfrm>
          <a:prstGeom prst="rect">
            <a:avLst/>
          </a:prstGeom>
        </p:spPr>
        <p:txBody>
          <a:bodyPr anchorCtr="0" anchor="t" bIns="91425" lIns="91425" rIns="91425" tIns="91425">
            <a:noAutofit/>
          </a:bodyPr>
          <a:lstStyle/>
          <a:p>
            <a:pPr lvl="0">
              <a:spcBef>
                <a:spcPts val="0"/>
              </a:spcBef>
              <a:buNone/>
            </a:pPr>
            <a:r>
              <a:rPr lang="en"/>
              <a:t>User Interface and Backend</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p:nvPr/>
        </p:nvSpPr>
        <p:spPr>
          <a:xfrm>
            <a:off x="5628499" y="691825"/>
            <a:ext cx="1873718" cy="3759778"/>
          </a:xfrm>
          <a:custGeom>
            <a:pathLst>
              <a:path extrusionOk="0" h="61841" w="30819">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C20E9B"/>
          </a:solidFill>
          <a:ln cap="flat" cmpd="sng" w="9525">
            <a:solidFill>
              <a:srgbClr val="0E004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64" name="Shape 364"/>
          <p:cNvSpPr txBox="1"/>
          <p:nvPr>
            <p:ph idx="4294967295" type="body"/>
          </p:nvPr>
        </p:nvSpPr>
        <p:spPr>
          <a:xfrm>
            <a:off x="1364725" y="839000"/>
            <a:ext cx="2286900" cy="3465600"/>
          </a:xfrm>
          <a:prstGeom prst="rect">
            <a:avLst/>
          </a:prstGeom>
        </p:spPr>
        <p:txBody>
          <a:bodyPr anchorCtr="0" anchor="ctr" bIns="91425" lIns="91425" rIns="91425" tIns="91425">
            <a:noAutofit/>
          </a:bodyPr>
          <a:lstStyle/>
          <a:p>
            <a:pPr lvl="0" rtl="0" algn="r">
              <a:spcBef>
                <a:spcPts val="0"/>
              </a:spcBef>
              <a:buNone/>
            </a:pPr>
            <a:r>
              <a:rPr lang="en" sz="1800">
                <a:latin typeface="Nixie One"/>
                <a:ea typeface="Nixie One"/>
                <a:cs typeface="Nixie One"/>
                <a:sym typeface="Nixie One"/>
              </a:rPr>
              <a:t>Android project</a:t>
            </a:r>
          </a:p>
          <a:p>
            <a:pPr lvl="0" rtl="0" algn="r">
              <a:spcBef>
                <a:spcPts val="0"/>
              </a:spcBef>
              <a:buNone/>
            </a:pPr>
            <a:r>
              <a:rPr lang="en" sz="1400"/>
              <a:t>Kodobok Home Screen.</a:t>
            </a:r>
          </a:p>
        </p:txBody>
      </p:sp>
      <p:sp>
        <p:nvSpPr>
          <p:cNvPr id="365" name="Shape 365"/>
          <p:cNvSpPr/>
          <p:nvPr/>
        </p:nvSpPr>
        <p:spPr>
          <a:xfrm>
            <a:off x="5712759" y="1007139"/>
            <a:ext cx="1705200" cy="3030300"/>
          </a:xfrm>
          <a:prstGeom prst="rect">
            <a:avLst/>
          </a:prstGeom>
          <a:noFill/>
          <a:ln>
            <a:noFill/>
          </a:ln>
        </p:spPr>
        <p:txBody>
          <a:bodyPr anchorCtr="0" anchor="ctr" bIns="91425" lIns="91425" rIns="91425" tIns="91425">
            <a:noAutofit/>
          </a:bodyPr>
          <a:lstStyle/>
          <a:p>
            <a:pPr lvl="0" rtl="0" algn="ctr">
              <a:spcBef>
                <a:spcPts val="0"/>
              </a:spcBef>
              <a:buNone/>
            </a:pPr>
            <a:r>
              <a:rPr lang="en" sz="600">
                <a:solidFill>
                  <a:srgbClr val="8E7CC3"/>
                </a:solidFill>
                <a:latin typeface="Inconsolata"/>
                <a:ea typeface="Inconsolata"/>
                <a:cs typeface="Inconsolata"/>
                <a:sym typeface="Inconsolata"/>
              </a:rPr>
              <a:t>Place your screenshot here</a:t>
            </a:r>
          </a:p>
        </p:txBody>
      </p:sp>
      <p:pic>
        <p:nvPicPr>
          <p:cNvPr id="366" name="Shape 366"/>
          <p:cNvPicPr preferRelativeResize="0"/>
          <p:nvPr/>
        </p:nvPicPr>
        <p:blipFill>
          <a:blip r:embed="rId3">
            <a:alphaModFix/>
          </a:blip>
          <a:stretch>
            <a:fillRect/>
          </a:stretch>
        </p:blipFill>
        <p:spPr>
          <a:xfrm>
            <a:off x="5729325" y="1036012"/>
            <a:ext cx="1672074" cy="29725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Shape 371"/>
          <p:cNvSpPr/>
          <p:nvPr/>
        </p:nvSpPr>
        <p:spPr>
          <a:xfrm>
            <a:off x="5628499" y="691825"/>
            <a:ext cx="1873718" cy="3759778"/>
          </a:xfrm>
          <a:custGeom>
            <a:pathLst>
              <a:path extrusionOk="0" h="61841" w="30819">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C20E9B"/>
          </a:solidFill>
          <a:ln cap="flat" cmpd="sng" w="9525">
            <a:solidFill>
              <a:srgbClr val="0E004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72" name="Shape 372"/>
          <p:cNvSpPr txBox="1"/>
          <p:nvPr>
            <p:ph idx="4294967295" type="body"/>
          </p:nvPr>
        </p:nvSpPr>
        <p:spPr>
          <a:xfrm>
            <a:off x="1364725" y="839000"/>
            <a:ext cx="2286900" cy="3465600"/>
          </a:xfrm>
          <a:prstGeom prst="rect">
            <a:avLst/>
          </a:prstGeom>
        </p:spPr>
        <p:txBody>
          <a:bodyPr anchorCtr="0" anchor="ctr" bIns="91425" lIns="91425" rIns="91425" tIns="91425">
            <a:noAutofit/>
          </a:bodyPr>
          <a:lstStyle/>
          <a:p>
            <a:pPr lvl="0" rtl="0" algn="r">
              <a:spcBef>
                <a:spcPts val="0"/>
              </a:spcBef>
              <a:buNone/>
            </a:pPr>
            <a:r>
              <a:rPr lang="en" sz="1800">
                <a:latin typeface="Nixie One"/>
                <a:ea typeface="Nixie One"/>
                <a:cs typeface="Nixie One"/>
                <a:sym typeface="Nixie One"/>
              </a:rPr>
              <a:t>Android project</a:t>
            </a:r>
          </a:p>
          <a:p>
            <a:pPr lvl="0" rtl="0" algn="r">
              <a:spcBef>
                <a:spcPts val="0"/>
              </a:spcBef>
              <a:buNone/>
            </a:pPr>
            <a:r>
              <a:rPr lang="en" sz="1400"/>
              <a:t>Google Sign in</a:t>
            </a:r>
            <a:r>
              <a:rPr lang="en" sz="1400"/>
              <a:t>.</a:t>
            </a:r>
          </a:p>
        </p:txBody>
      </p:sp>
      <p:sp>
        <p:nvSpPr>
          <p:cNvPr id="373" name="Shape 373"/>
          <p:cNvSpPr/>
          <p:nvPr/>
        </p:nvSpPr>
        <p:spPr>
          <a:xfrm>
            <a:off x="5712759" y="1007139"/>
            <a:ext cx="1705200" cy="3030300"/>
          </a:xfrm>
          <a:prstGeom prst="rect">
            <a:avLst/>
          </a:prstGeom>
          <a:noFill/>
          <a:ln>
            <a:noFill/>
          </a:ln>
        </p:spPr>
        <p:txBody>
          <a:bodyPr anchorCtr="0" anchor="ctr" bIns="91425" lIns="91425" rIns="91425" tIns="91425">
            <a:noAutofit/>
          </a:bodyPr>
          <a:lstStyle/>
          <a:p>
            <a:pPr lvl="0" rtl="0" algn="ctr">
              <a:spcBef>
                <a:spcPts val="0"/>
              </a:spcBef>
              <a:buNone/>
            </a:pPr>
            <a:r>
              <a:rPr lang="en" sz="600">
                <a:solidFill>
                  <a:srgbClr val="8E7CC3"/>
                </a:solidFill>
                <a:latin typeface="Inconsolata"/>
                <a:ea typeface="Inconsolata"/>
                <a:cs typeface="Inconsolata"/>
                <a:sym typeface="Inconsolata"/>
              </a:rPr>
              <a:t>Place your screenshot here</a:t>
            </a:r>
          </a:p>
        </p:txBody>
      </p:sp>
      <p:pic>
        <p:nvPicPr>
          <p:cNvPr id="374" name="Shape 374"/>
          <p:cNvPicPr preferRelativeResize="0"/>
          <p:nvPr/>
        </p:nvPicPr>
        <p:blipFill>
          <a:blip r:embed="rId3">
            <a:alphaModFix/>
          </a:blip>
          <a:stretch>
            <a:fillRect/>
          </a:stretch>
        </p:blipFill>
        <p:spPr>
          <a:xfrm>
            <a:off x="5729325" y="1036012"/>
            <a:ext cx="1672074" cy="29725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type="title"/>
          </p:nvPr>
        </p:nvSpPr>
        <p:spPr>
          <a:xfrm>
            <a:off x="2047950" y="0"/>
            <a:ext cx="5048100" cy="1147800"/>
          </a:xfrm>
          <a:prstGeom prst="rect">
            <a:avLst/>
          </a:prstGeom>
          <a:noFill/>
          <a:ln>
            <a:noFill/>
          </a:ln>
        </p:spPr>
        <p:txBody>
          <a:bodyPr anchorCtr="0" anchor="ctr" bIns="34275" lIns="68575" rIns="68575" tIns="34275">
            <a:noAutofit/>
          </a:bodyPr>
          <a:lstStyle/>
          <a:p>
            <a:pPr indent="0" lvl="0" marL="0" marR="0" rtl="0">
              <a:lnSpc>
                <a:spcPct val="90000"/>
              </a:lnSpc>
              <a:spcBef>
                <a:spcPts val="0"/>
              </a:spcBef>
              <a:buClr>
                <a:schemeClr val="lt1"/>
              </a:buClr>
              <a:buSzPct val="25000"/>
              <a:buFont typeface="Questrial"/>
              <a:buNone/>
            </a:pPr>
            <a:r>
              <a:rPr i="0" lang="en" u="none" cap="none" strike="noStrike">
                <a:solidFill>
                  <a:schemeClr val="lt1"/>
                </a:solidFill>
              </a:rPr>
              <a:t>GOOGLE SIGN IN</a:t>
            </a:r>
          </a:p>
        </p:txBody>
      </p:sp>
      <p:sp>
        <p:nvSpPr>
          <p:cNvPr id="380" name="Shape 380"/>
          <p:cNvSpPr txBox="1"/>
          <p:nvPr>
            <p:ph idx="4294967295" type="body"/>
          </p:nvPr>
        </p:nvSpPr>
        <p:spPr>
          <a:xfrm>
            <a:off x="856059" y="1687115"/>
            <a:ext cx="7429500" cy="2656199"/>
          </a:xfrm>
          <a:prstGeom prst="rect">
            <a:avLst/>
          </a:prstGeom>
          <a:noFill/>
          <a:ln>
            <a:noFill/>
          </a:ln>
        </p:spPr>
        <p:txBody>
          <a:bodyPr anchorCtr="0" anchor="t" bIns="34275" lIns="68575" rIns="68575" tIns="34275">
            <a:noAutofit/>
          </a:bodyPr>
          <a:lstStyle/>
          <a:p>
            <a:pPr indent="-266700" lvl="0" marL="342900" rtl="0">
              <a:lnSpc>
                <a:spcPct val="120000"/>
              </a:lnSpc>
              <a:spcBef>
                <a:spcPts val="0"/>
              </a:spcBef>
              <a:buClr>
                <a:schemeClr val="lt1"/>
              </a:buClr>
              <a:buSzPct val="100000"/>
            </a:pPr>
            <a:r>
              <a:rPr lang="en" sz="1800">
                <a:solidFill>
                  <a:schemeClr val="lt1"/>
                </a:solidFill>
              </a:rPr>
              <a:t>One account to rule them all</a:t>
            </a:r>
          </a:p>
          <a:p>
            <a:pPr indent="-266700" lvl="0" marL="342900" rtl="0">
              <a:lnSpc>
                <a:spcPct val="120000"/>
              </a:lnSpc>
              <a:spcBef>
                <a:spcPts val="800"/>
              </a:spcBef>
              <a:buClr>
                <a:schemeClr val="lt1"/>
              </a:buClr>
              <a:buSzPct val="100000"/>
            </a:pPr>
            <a:r>
              <a:rPr lang="en" sz="1800">
                <a:solidFill>
                  <a:schemeClr val="lt1"/>
                </a:solidFill>
              </a:rPr>
              <a:t>OpenID made it so that users didn’t have to juggle dozens of accounts for websites, forums, social media sites, etc. Google+ is expanding on that idea so users don’t need to juggle so many different web services.</a:t>
            </a:r>
          </a:p>
          <a:p>
            <a:pPr lvl="0" rtl="0">
              <a:lnSpc>
                <a:spcPct val="120000"/>
              </a:lnSpc>
              <a:spcBef>
                <a:spcPts val="800"/>
              </a:spcBef>
              <a:buNone/>
            </a:pPr>
            <a:r>
              <a:t/>
            </a:r>
            <a:endParaRPr sz="1800">
              <a:solidFill>
                <a:schemeClr val="lt1"/>
              </a:solidFill>
            </a:endParaRPr>
          </a:p>
          <a:p>
            <a:pPr lvl="0" marR="0" rtl="0" algn="l">
              <a:lnSpc>
                <a:spcPct val="120000"/>
              </a:lnSpc>
              <a:spcBef>
                <a:spcPts val="800"/>
              </a:spcBef>
              <a:buNone/>
            </a:pPr>
            <a:r>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Shape 385"/>
          <p:cNvSpPr/>
          <p:nvPr/>
        </p:nvSpPr>
        <p:spPr>
          <a:xfrm>
            <a:off x="5628499" y="691825"/>
            <a:ext cx="1873718" cy="3759778"/>
          </a:xfrm>
          <a:custGeom>
            <a:pathLst>
              <a:path extrusionOk="0" h="61841" w="30819">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C20E9B"/>
          </a:solidFill>
          <a:ln cap="flat" cmpd="sng" w="9525">
            <a:solidFill>
              <a:srgbClr val="0E004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86" name="Shape 386"/>
          <p:cNvSpPr txBox="1"/>
          <p:nvPr>
            <p:ph idx="4294967295" type="body"/>
          </p:nvPr>
        </p:nvSpPr>
        <p:spPr>
          <a:xfrm>
            <a:off x="1364725" y="839000"/>
            <a:ext cx="2286900" cy="3465600"/>
          </a:xfrm>
          <a:prstGeom prst="rect">
            <a:avLst/>
          </a:prstGeom>
        </p:spPr>
        <p:txBody>
          <a:bodyPr anchorCtr="0" anchor="ctr" bIns="91425" lIns="91425" rIns="91425" tIns="91425">
            <a:noAutofit/>
          </a:bodyPr>
          <a:lstStyle/>
          <a:p>
            <a:pPr lvl="0" rtl="0" algn="r">
              <a:spcBef>
                <a:spcPts val="0"/>
              </a:spcBef>
              <a:buNone/>
            </a:pPr>
            <a:r>
              <a:rPr lang="en" sz="1800">
                <a:latin typeface="Nixie One"/>
                <a:ea typeface="Nixie One"/>
                <a:cs typeface="Nixie One"/>
                <a:sym typeface="Nixie One"/>
              </a:rPr>
              <a:t>Android project</a:t>
            </a:r>
          </a:p>
          <a:p>
            <a:pPr lvl="0" rtl="0" algn="r">
              <a:spcBef>
                <a:spcPts val="0"/>
              </a:spcBef>
              <a:buNone/>
            </a:pPr>
            <a:r>
              <a:rPr lang="en" sz="1400"/>
              <a:t>Maps</a:t>
            </a:r>
            <a:r>
              <a:rPr lang="en" sz="1400"/>
              <a:t>.</a:t>
            </a:r>
          </a:p>
        </p:txBody>
      </p:sp>
      <p:sp>
        <p:nvSpPr>
          <p:cNvPr id="387" name="Shape 387"/>
          <p:cNvSpPr/>
          <p:nvPr/>
        </p:nvSpPr>
        <p:spPr>
          <a:xfrm>
            <a:off x="5712759" y="1007139"/>
            <a:ext cx="1705200" cy="3030300"/>
          </a:xfrm>
          <a:prstGeom prst="rect">
            <a:avLst/>
          </a:prstGeom>
          <a:noFill/>
          <a:ln>
            <a:noFill/>
          </a:ln>
        </p:spPr>
        <p:txBody>
          <a:bodyPr anchorCtr="0" anchor="ctr" bIns="91425" lIns="91425" rIns="91425" tIns="91425">
            <a:noAutofit/>
          </a:bodyPr>
          <a:lstStyle/>
          <a:p>
            <a:pPr lvl="0" rtl="0" algn="ctr">
              <a:spcBef>
                <a:spcPts val="0"/>
              </a:spcBef>
              <a:buNone/>
            </a:pPr>
            <a:r>
              <a:rPr lang="en" sz="600">
                <a:solidFill>
                  <a:srgbClr val="8E7CC3"/>
                </a:solidFill>
                <a:latin typeface="Inconsolata"/>
                <a:ea typeface="Inconsolata"/>
                <a:cs typeface="Inconsolata"/>
                <a:sym typeface="Inconsolata"/>
              </a:rPr>
              <a:t>Place your screenshot here</a:t>
            </a:r>
          </a:p>
        </p:txBody>
      </p:sp>
      <p:pic>
        <p:nvPicPr>
          <p:cNvPr id="388" name="Shape 388"/>
          <p:cNvPicPr preferRelativeResize="0"/>
          <p:nvPr/>
        </p:nvPicPr>
        <p:blipFill>
          <a:blip r:embed="rId3">
            <a:alphaModFix/>
          </a:blip>
          <a:stretch>
            <a:fillRect/>
          </a:stretch>
        </p:blipFill>
        <p:spPr>
          <a:xfrm>
            <a:off x="5729312" y="1036012"/>
            <a:ext cx="1672074" cy="29725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Shape 393"/>
          <p:cNvSpPr/>
          <p:nvPr/>
        </p:nvSpPr>
        <p:spPr>
          <a:xfrm>
            <a:off x="670250" y="1016675"/>
            <a:ext cx="7860982" cy="3744798"/>
          </a:xfrm>
          <a:custGeom>
            <a:pathLst>
              <a:path extrusionOk="0" h="136125" w="28575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0E004A"/>
          </a:solidFill>
          <a:ln>
            <a:noFill/>
          </a:ln>
        </p:spPr>
        <p:txBody>
          <a:bodyPr anchorCtr="0" anchor="ctr" bIns="91425" lIns="91425" rIns="91425" tIns="91425">
            <a:noAutofit/>
          </a:bodyPr>
          <a:lstStyle/>
          <a:p>
            <a:pPr lvl="0">
              <a:spcBef>
                <a:spcPts val="0"/>
              </a:spcBef>
              <a:buNone/>
            </a:pPr>
            <a:r>
              <a:t/>
            </a:r>
            <a:endParaRPr/>
          </a:p>
        </p:txBody>
      </p:sp>
      <p:sp>
        <p:nvSpPr>
          <p:cNvPr id="394" name="Shape 394"/>
          <p:cNvSpPr txBox="1"/>
          <p:nvPr>
            <p:ph idx="4294967295" type="title"/>
          </p:nvPr>
        </p:nvSpPr>
        <p:spPr>
          <a:xfrm>
            <a:off x="2047950" y="0"/>
            <a:ext cx="5048100" cy="1147800"/>
          </a:xfrm>
          <a:prstGeom prst="rect">
            <a:avLst/>
          </a:prstGeom>
        </p:spPr>
        <p:txBody>
          <a:bodyPr anchorCtr="0" anchor="ctr" bIns="91425" lIns="91425" rIns="91425" tIns="91425">
            <a:noAutofit/>
          </a:bodyPr>
          <a:lstStyle/>
          <a:p>
            <a:pPr lvl="0" rtl="0">
              <a:spcBef>
                <a:spcPts val="0"/>
              </a:spcBef>
              <a:buNone/>
            </a:pPr>
            <a:r>
              <a:rPr lang="en"/>
              <a:t>MAPS</a:t>
            </a:r>
          </a:p>
        </p:txBody>
      </p:sp>
      <p:sp>
        <p:nvSpPr>
          <p:cNvPr id="395" name="Shape 395"/>
          <p:cNvSpPr/>
          <p:nvPr/>
        </p:nvSpPr>
        <p:spPr>
          <a:xfrm>
            <a:off x="4040600" y="1526375"/>
            <a:ext cx="711300" cy="202500"/>
          </a:xfrm>
          <a:prstGeom prst="wedgeRectCallout">
            <a:avLst>
              <a:gd fmla="val -21428" name="adj1"/>
              <a:gd fmla="val 84287" name="adj2"/>
            </a:avLst>
          </a:prstGeom>
          <a:solidFill>
            <a:srgbClr val="6D9EEB"/>
          </a:solidFill>
          <a:ln>
            <a:noFill/>
          </a:ln>
        </p:spPr>
        <p:txBody>
          <a:bodyPr anchorCtr="0" anchor="ctr" bIns="91425" lIns="91425" rIns="91425" tIns="91425">
            <a:noAutofit/>
          </a:bodyPr>
          <a:lstStyle/>
          <a:p>
            <a:pPr lvl="0" rtl="0">
              <a:spcBef>
                <a:spcPts val="0"/>
              </a:spcBef>
              <a:buNone/>
            </a:pPr>
            <a:r>
              <a:rPr lang="en" sz="800">
                <a:solidFill>
                  <a:srgbClr val="FFFFFF"/>
                </a:solidFill>
                <a:latin typeface="Inconsolata"/>
                <a:ea typeface="Inconsolata"/>
                <a:cs typeface="Inconsolata"/>
                <a:sym typeface="Inconsolata"/>
              </a:rPr>
              <a:t>our office</a:t>
            </a:r>
          </a:p>
        </p:txBody>
      </p:sp>
      <p:sp>
        <p:nvSpPr>
          <p:cNvPr id="396" name="Shape 396"/>
          <p:cNvSpPr/>
          <p:nvPr/>
        </p:nvSpPr>
        <p:spPr>
          <a:xfrm>
            <a:off x="1287375" y="2225850"/>
            <a:ext cx="138375" cy="119675"/>
          </a:xfrm>
          <a:prstGeom prst="flowChartMerge">
            <a:avLst/>
          </a:prstGeom>
          <a:solidFill>
            <a:srgbClr val="FF9900"/>
          </a:solidFill>
          <a:ln cap="flat" cmpd="sng" w="28575">
            <a:solidFill>
              <a:srgbClr val="C20E9B"/>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7" name="Shape 397"/>
          <p:cNvSpPr/>
          <p:nvPr/>
        </p:nvSpPr>
        <p:spPr>
          <a:xfrm>
            <a:off x="2895600" y="3761875"/>
            <a:ext cx="138375" cy="119675"/>
          </a:xfrm>
          <a:prstGeom prst="flowChartMerge">
            <a:avLst/>
          </a:prstGeom>
          <a:solidFill>
            <a:srgbClr val="FF9900"/>
          </a:solidFill>
          <a:ln cap="flat" cmpd="sng" w="28575">
            <a:solidFill>
              <a:srgbClr val="C20E9B"/>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8" name="Shape 398"/>
          <p:cNvSpPr/>
          <p:nvPr/>
        </p:nvSpPr>
        <p:spPr>
          <a:xfrm>
            <a:off x="3902225" y="2007275"/>
            <a:ext cx="138375" cy="119675"/>
          </a:xfrm>
          <a:prstGeom prst="flowChartMerge">
            <a:avLst/>
          </a:prstGeom>
          <a:solidFill>
            <a:srgbClr val="FF9900"/>
          </a:solidFill>
          <a:ln cap="flat" cmpd="sng" w="28575">
            <a:solidFill>
              <a:srgbClr val="C20E9B"/>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9" name="Shape 399"/>
          <p:cNvSpPr/>
          <p:nvPr/>
        </p:nvSpPr>
        <p:spPr>
          <a:xfrm>
            <a:off x="4531550" y="4060675"/>
            <a:ext cx="138375" cy="119675"/>
          </a:xfrm>
          <a:prstGeom prst="flowChartMerge">
            <a:avLst/>
          </a:prstGeom>
          <a:solidFill>
            <a:srgbClr val="FF9900"/>
          </a:solidFill>
          <a:ln cap="flat" cmpd="sng" w="28575">
            <a:solidFill>
              <a:srgbClr val="C20E9B"/>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0" name="Shape 400"/>
          <p:cNvSpPr/>
          <p:nvPr/>
        </p:nvSpPr>
        <p:spPr>
          <a:xfrm>
            <a:off x="6631400" y="2511912"/>
            <a:ext cx="138375" cy="119675"/>
          </a:xfrm>
          <a:prstGeom prst="flowChartMerge">
            <a:avLst/>
          </a:prstGeom>
          <a:solidFill>
            <a:srgbClr val="FF9900"/>
          </a:solidFill>
          <a:ln cap="flat" cmpd="sng" w="28575">
            <a:solidFill>
              <a:srgbClr val="C20E9B"/>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1" name="Shape 401"/>
          <p:cNvSpPr/>
          <p:nvPr/>
        </p:nvSpPr>
        <p:spPr>
          <a:xfrm>
            <a:off x="7271050" y="4088725"/>
            <a:ext cx="138375" cy="119675"/>
          </a:xfrm>
          <a:prstGeom prst="flowChartMerge">
            <a:avLst/>
          </a:prstGeom>
          <a:solidFill>
            <a:srgbClr val="FF9900"/>
          </a:solidFill>
          <a:ln cap="flat" cmpd="sng" w="28575">
            <a:solidFill>
              <a:srgbClr val="C20E9B"/>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2" name="Shape 402"/>
          <p:cNvSpPr txBox="1"/>
          <p:nvPr/>
        </p:nvSpPr>
        <p:spPr>
          <a:xfrm>
            <a:off x="335387" y="1799575"/>
            <a:ext cx="8630100" cy="2961900"/>
          </a:xfrm>
          <a:prstGeom prst="rect">
            <a:avLst/>
          </a:prstGeom>
          <a:noFill/>
          <a:ln>
            <a:noFill/>
          </a:ln>
        </p:spPr>
        <p:txBody>
          <a:bodyPr anchorCtr="0" anchor="ctr" bIns="91425" lIns="91425" rIns="91425" tIns="91425">
            <a:noAutofit/>
          </a:bodyPr>
          <a:lstStyle/>
          <a:p>
            <a:pPr lvl="0" rtl="0">
              <a:lnSpc>
                <a:spcPct val="120000"/>
              </a:lnSpc>
              <a:spcBef>
                <a:spcPts val="0"/>
              </a:spcBef>
              <a:buNone/>
            </a:pPr>
            <a:r>
              <a:rPr lang="en" sz="1800">
                <a:solidFill>
                  <a:schemeClr val="lt1"/>
                </a:solidFill>
                <a:latin typeface="Inconsolata"/>
                <a:ea typeface="Inconsolata"/>
                <a:cs typeface="Inconsolata"/>
                <a:sym typeface="Inconsolata"/>
              </a:rPr>
              <a:t>Google </a:t>
            </a:r>
            <a:r>
              <a:rPr lang="en" sz="1800">
                <a:solidFill>
                  <a:schemeClr val="lt1"/>
                </a:solidFill>
                <a:latin typeface="Inconsolata"/>
                <a:ea typeface="Inconsolata"/>
                <a:cs typeface="Inconsolata"/>
                <a:sym typeface="Inconsolata"/>
              </a:rPr>
              <a:t>Maps</a:t>
            </a:r>
            <a:r>
              <a:rPr lang="en" sz="1800">
                <a:solidFill>
                  <a:schemeClr val="lt1"/>
                </a:solidFill>
                <a:latin typeface="Inconsolata"/>
                <a:ea typeface="Inconsolata"/>
                <a:cs typeface="Inconsolata"/>
                <a:sym typeface="Inconsolata"/>
              </a:rPr>
              <a:t> is a reliable mapping service providing location information through satellite imagery. The efficiency brought about by this online tool cannot be denied as it has the ability to check possible routes and landmarks for faster travel time. This can make your journey easier and help locate businesses, venues and private addresses that users are not familiar with.</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Shape 407"/>
          <p:cNvSpPr/>
          <p:nvPr/>
        </p:nvSpPr>
        <p:spPr>
          <a:xfrm>
            <a:off x="5628499" y="691825"/>
            <a:ext cx="1873718" cy="3759778"/>
          </a:xfrm>
          <a:custGeom>
            <a:pathLst>
              <a:path extrusionOk="0" h="61841" w="30819">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C20E9B"/>
          </a:solidFill>
          <a:ln cap="flat" cmpd="sng" w="9525">
            <a:solidFill>
              <a:srgbClr val="0E004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8" name="Shape 408"/>
          <p:cNvSpPr txBox="1"/>
          <p:nvPr>
            <p:ph idx="4294967295" type="body"/>
          </p:nvPr>
        </p:nvSpPr>
        <p:spPr>
          <a:xfrm>
            <a:off x="1364725" y="839000"/>
            <a:ext cx="2286900" cy="3465600"/>
          </a:xfrm>
          <a:prstGeom prst="rect">
            <a:avLst/>
          </a:prstGeom>
        </p:spPr>
        <p:txBody>
          <a:bodyPr anchorCtr="0" anchor="ctr" bIns="91425" lIns="91425" rIns="91425" tIns="91425">
            <a:noAutofit/>
          </a:bodyPr>
          <a:lstStyle/>
          <a:p>
            <a:pPr lvl="0" rtl="0" algn="r">
              <a:spcBef>
                <a:spcPts val="0"/>
              </a:spcBef>
              <a:buNone/>
            </a:pPr>
            <a:r>
              <a:rPr lang="en" sz="1800">
                <a:latin typeface="Nixie One"/>
                <a:ea typeface="Nixie One"/>
                <a:cs typeface="Nixie One"/>
                <a:sym typeface="Nixie One"/>
              </a:rPr>
              <a:t>Android project</a:t>
            </a:r>
          </a:p>
          <a:p>
            <a:pPr lvl="0" rtl="0" algn="r">
              <a:spcBef>
                <a:spcPts val="0"/>
              </a:spcBef>
              <a:buNone/>
            </a:pPr>
            <a:r>
              <a:rPr lang="en" sz="1400"/>
              <a:t>Houndify</a:t>
            </a:r>
            <a:r>
              <a:rPr lang="en" sz="1400"/>
              <a:t>.</a:t>
            </a:r>
          </a:p>
          <a:p>
            <a:pPr lvl="0" rtl="0" algn="r">
              <a:spcBef>
                <a:spcPts val="0"/>
              </a:spcBef>
              <a:buNone/>
            </a:pPr>
            <a:r>
              <a:rPr lang="en" sz="1200"/>
              <a:t>Another option for Alexa.</a:t>
            </a:r>
          </a:p>
        </p:txBody>
      </p:sp>
      <p:sp>
        <p:nvSpPr>
          <p:cNvPr id="409" name="Shape 409"/>
          <p:cNvSpPr/>
          <p:nvPr/>
        </p:nvSpPr>
        <p:spPr>
          <a:xfrm>
            <a:off x="5712759" y="1007139"/>
            <a:ext cx="1705200" cy="3030300"/>
          </a:xfrm>
          <a:prstGeom prst="rect">
            <a:avLst/>
          </a:prstGeom>
          <a:noFill/>
          <a:ln>
            <a:noFill/>
          </a:ln>
        </p:spPr>
        <p:txBody>
          <a:bodyPr anchorCtr="0" anchor="ctr" bIns="91425" lIns="91425" rIns="91425" tIns="91425">
            <a:noAutofit/>
          </a:bodyPr>
          <a:lstStyle/>
          <a:p>
            <a:pPr lvl="0" rtl="0" algn="ctr">
              <a:spcBef>
                <a:spcPts val="0"/>
              </a:spcBef>
              <a:buNone/>
            </a:pPr>
            <a:r>
              <a:rPr lang="en" sz="600">
                <a:solidFill>
                  <a:srgbClr val="8E7CC3"/>
                </a:solidFill>
                <a:latin typeface="Inconsolata"/>
                <a:ea typeface="Inconsolata"/>
                <a:cs typeface="Inconsolata"/>
                <a:sym typeface="Inconsolata"/>
              </a:rPr>
              <a:t>Place your screenshot here</a:t>
            </a:r>
          </a:p>
        </p:txBody>
      </p:sp>
      <p:pic>
        <p:nvPicPr>
          <p:cNvPr id="410" name="Shape 410"/>
          <p:cNvPicPr preferRelativeResize="0"/>
          <p:nvPr/>
        </p:nvPicPr>
        <p:blipFill>
          <a:blip r:embed="rId3">
            <a:alphaModFix/>
          </a:blip>
          <a:stretch>
            <a:fillRect/>
          </a:stretch>
        </p:blipFill>
        <p:spPr>
          <a:xfrm>
            <a:off x="5729312" y="1036012"/>
            <a:ext cx="1672074" cy="29725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Shape 415"/>
          <p:cNvSpPr txBox="1"/>
          <p:nvPr>
            <p:ph idx="4294967295" type="title"/>
          </p:nvPr>
        </p:nvSpPr>
        <p:spPr>
          <a:xfrm>
            <a:off x="856059" y="463888"/>
            <a:ext cx="7429500" cy="1108800"/>
          </a:xfrm>
          <a:prstGeom prst="rect">
            <a:avLst/>
          </a:prstGeom>
          <a:noFill/>
          <a:ln>
            <a:noFill/>
          </a:ln>
        </p:spPr>
        <p:txBody>
          <a:bodyPr anchorCtr="0" anchor="ctr" bIns="34275" lIns="68575" rIns="68575" tIns="34275">
            <a:noAutofit/>
          </a:bodyPr>
          <a:lstStyle/>
          <a:p>
            <a:pPr indent="0" lvl="0" marL="0" marR="0" rtl="0">
              <a:lnSpc>
                <a:spcPct val="90000"/>
              </a:lnSpc>
              <a:spcBef>
                <a:spcPts val="0"/>
              </a:spcBef>
              <a:buClr>
                <a:schemeClr val="lt1"/>
              </a:buClr>
              <a:buSzPct val="25000"/>
              <a:buFont typeface="Questrial"/>
              <a:buNone/>
            </a:pPr>
            <a:r>
              <a:rPr i="0" lang="en" u="none" cap="none" strike="noStrike">
                <a:solidFill>
                  <a:schemeClr val="lt1"/>
                </a:solidFill>
              </a:rPr>
              <a:t>A VOICE RESPONSE SYSTEM </a:t>
            </a:r>
            <a:br>
              <a:rPr i="0" lang="en" u="none" cap="none" strike="noStrike">
                <a:solidFill>
                  <a:schemeClr val="lt1"/>
                </a:solidFill>
              </a:rPr>
            </a:br>
            <a:br>
              <a:rPr i="0" lang="en" u="none" cap="none" strike="noStrike">
                <a:solidFill>
                  <a:schemeClr val="lt1"/>
                </a:solidFill>
              </a:rPr>
            </a:br>
            <a:r>
              <a:rPr i="0" lang="en" u="none" cap="none" strike="noStrike">
                <a:solidFill>
                  <a:schemeClr val="lt1"/>
                </a:solidFill>
              </a:rPr>
              <a:t>SPEAKS </a:t>
            </a:r>
            <a:r>
              <a:rPr lang="en">
                <a:solidFill>
                  <a:schemeClr val="lt1"/>
                </a:solidFill>
              </a:rPr>
              <a:t>YOU</a:t>
            </a:r>
            <a:r>
              <a:rPr i="0" lang="en" u="none" cap="none" strike="noStrike">
                <a:solidFill>
                  <a:schemeClr val="lt1"/>
                </a:solidFill>
              </a:rPr>
              <a:t>R HEART</a:t>
            </a:r>
            <a:br>
              <a:rPr b="0" i="0" lang="en" sz="2400" u="none" cap="none" strike="noStrike">
                <a:solidFill>
                  <a:schemeClr val="lt1"/>
                </a:solidFill>
                <a:latin typeface="Questrial"/>
                <a:ea typeface="Questrial"/>
                <a:cs typeface="Questrial"/>
                <a:sym typeface="Questrial"/>
              </a:rPr>
            </a:br>
          </a:p>
        </p:txBody>
      </p:sp>
      <p:pic>
        <p:nvPicPr>
          <p:cNvPr descr="smart-home-app---ai-chat-medium--bitrate-800x600-gif_dlhsia_verzia.gif" id="416" name="Shape 416"/>
          <p:cNvPicPr preferRelativeResize="0"/>
          <p:nvPr/>
        </p:nvPicPr>
        <p:blipFill>
          <a:blip r:embed="rId3">
            <a:alphaModFix/>
          </a:blip>
          <a:stretch>
            <a:fillRect/>
          </a:stretch>
        </p:blipFill>
        <p:spPr>
          <a:xfrm>
            <a:off x="2393462" y="1327513"/>
            <a:ext cx="4354682" cy="326601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Shape 421"/>
          <p:cNvSpPr txBox="1"/>
          <p:nvPr>
            <p:ph type="title"/>
          </p:nvPr>
        </p:nvSpPr>
        <p:spPr>
          <a:xfrm>
            <a:off x="2047950" y="0"/>
            <a:ext cx="5048100" cy="1147800"/>
          </a:xfrm>
          <a:prstGeom prst="rect">
            <a:avLst/>
          </a:prstGeom>
        </p:spPr>
        <p:txBody>
          <a:bodyPr anchorCtr="0" anchor="ctr" bIns="91425" lIns="91425" rIns="91425" tIns="91425">
            <a:noAutofit/>
          </a:bodyPr>
          <a:lstStyle/>
          <a:p>
            <a:pPr lvl="0">
              <a:spcBef>
                <a:spcPts val="0"/>
              </a:spcBef>
              <a:buNone/>
            </a:pPr>
            <a:r>
              <a:rPr lang="en"/>
              <a:t>Alexa From Amazon</a:t>
            </a:r>
          </a:p>
        </p:txBody>
      </p:sp>
      <p:sp>
        <p:nvSpPr>
          <p:cNvPr descr="Echo Dot, now only $49.99, is a hands-free, voice-controlled device that uses the same far-field voice recognition as Amazon Echo. Through its built in speaker or by connecting to your own speakers via bluetooth or wired connection, Dot uses the Alexa Voice Service to play music, provide information, news, sports scores, weather, and more—instantly. #JustAsk http://www.amazon.com/echodot" id="422" name="Shape 422" title="Introducing the all-new Echo Dot">
            <a:hlinkClick r:id="rId3"/>
          </p:cNvPr>
          <p:cNvSpPr/>
          <p:nvPr/>
        </p:nvSpPr>
        <p:spPr>
          <a:xfrm>
            <a:off x="2286000" y="1314275"/>
            <a:ext cx="4572000" cy="3429000"/>
          </a:xfrm>
          <a:prstGeom prst="rect">
            <a:avLst/>
          </a:prstGeom>
          <a:blipFill>
            <a:blip r:embed="rId4">
              <a:alphaModFix/>
            </a:blip>
            <a:stretch>
              <a:fillRect/>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ph idx="4294967295" type="ctrTitle"/>
          </p:nvPr>
        </p:nvSpPr>
        <p:spPr>
          <a:xfrm>
            <a:off x="2112750" y="2878750"/>
            <a:ext cx="4918500" cy="1159800"/>
          </a:xfrm>
          <a:prstGeom prst="rect">
            <a:avLst/>
          </a:prstGeom>
        </p:spPr>
        <p:txBody>
          <a:bodyPr anchorCtr="0" anchor="ctr" bIns="91425" lIns="91425" rIns="91425" tIns="91425">
            <a:noAutofit/>
          </a:bodyPr>
          <a:lstStyle/>
          <a:p>
            <a:pPr lvl="0" rtl="0">
              <a:spcBef>
                <a:spcPts val="0"/>
              </a:spcBef>
              <a:buNone/>
            </a:pPr>
            <a:r>
              <a:rPr lang="en" sz="6000"/>
              <a:t>Big concept</a:t>
            </a:r>
          </a:p>
        </p:txBody>
      </p:sp>
      <p:sp>
        <p:nvSpPr>
          <p:cNvPr id="281" name="Shape 281"/>
          <p:cNvSpPr txBox="1"/>
          <p:nvPr>
            <p:ph idx="4294967295" type="subTitle"/>
          </p:nvPr>
        </p:nvSpPr>
        <p:spPr>
          <a:xfrm>
            <a:off x="2112750" y="3868754"/>
            <a:ext cx="4918500" cy="784800"/>
          </a:xfrm>
          <a:prstGeom prst="rect">
            <a:avLst/>
          </a:prstGeom>
        </p:spPr>
        <p:txBody>
          <a:bodyPr anchorCtr="0" anchor="t" bIns="91425" lIns="91425" rIns="91425" tIns="91425">
            <a:noAutofit/>
          </a:bodyPr>
          <a:lstStyle/>
          <a:p>
            <a:pPr lvl="0" rtl="0" algn="ctr">
              <a:spcBef>
                <a:spcPts val="0"/>
              </a:spcBef>
              <a:buNone/>
            </a:pPr>
            <a:r>
              <a:rPr lang="en" sz="1400"/>
              <a:t>Replace smartphone devices with smart ear phones.</a:t>
            </a:r>
          </a:p>
        </p:txBody>
      </p:sp>
      <p:sp>
        <p:nvSpPr>
          <p:cNvPr id="282" name="Shape 282"/>
          <p:cNvSpPr/>
          <p:nvPr/>
        </p:nvSpPr>
        <p:spPr>
          <a:xfrm>
            <a:off x="4810214" y="2408814"/>
            <a:ext cx="264679" cy="252724"/>
          </a:xfrm>
          <a:custGeom>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anchorCtr="0" anchor="ctr" bIns="91425" lIns="91425" rIns="91425" tIns="91425">
            <a:noAutofit/>
          </a:bodyPr>
          <a:lstStyle/>
          <a:p>
            <a:pPr lvl="0">
              <a:spcBef>
                <a:spcPts val="0"/>
              </a:spcBef>
              <a:buNone/>
            </a:pPr>
            <a:r>
              <a:t/>
            </a:r>
            <a:endParaRPr/>
          </a:p>
        </p:txBody>
      </p:sp>
      <p:grpSp>
        <p:nvGrpSpPr>
          <p:cNvPr id="283" name="Shape 283"/>
          <p:cNvGrpSpPr/>
          <p:nvPr/>
        </p:nvGrpSpPr>
        <p:grpSpPr>
          <a:xfrm>
            <a:off x="4481636" y="989794"/>
            <a:ext cx="1133902" cy="1134217"/>
            <a:chOff x="6654650" y="3665275"/>
            <a:chExt cx="409100" cy="409125"/>
          </a:xfrm>
        </p:grpSpPr>
        <p:sp>
          <p:nvSpPr>
            <p:cNvPr id="284" name="Shape 284"/>
            <p:cNvSpPr/>
            <p:nvPr/>
          </p:nvSpPr>
          <p:spPr>
            <a:xfrm>
              <a:off x="6808525" y="3819150"/>
              <a:ext cx="211875" cy="211900"/>
            </a:xfrm>
            <a:custGeom>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C20E9B"/>
            </a:solidFill>
            <a:ln>
              <a:noFill/>
            </a:ln>
          </p:spPr>
          <p:txBody>
            <a:bodyPr anchorCtr="0" anchor="ctr" bIns="91425" lIns="91425" rIns="91425" tIns="91425">
              <a:noAutofit/>
            </a:bodyPr>
            <a:lstStyle/>
            <a:p>
              <a:pPr lvl="0">
                <a:spcBef>
                  <a:spcPts val="0"/>
                </a:spcBef>
                <a:buNone/>
              </a:pPr>
              <a:r>
                <a:t/>
              </a:r>
              <a:endParaRPr/>
            </a:p>
          </p:txBody>
        </p:sp>
        <p:sp>
          <p:nvSpPr>
            <p:cNvPr id="285" name="Shape 285"/>
            <p:cNvSpPr/>
            <p:nvPr/>
          </p:nvSpPr>
          <p:spPr>
            <a:xfrm>
              <a:off x="6654650" y="3665275"/>
              <a:ext cx="409100" cy="409125"/>
            </a:xfrm>
            <a:custGeom>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C20E9B"/>
            </a:solidFill>
            <a:ln>
              <a:noFill/>
            </a:ln>
          </p:spPr>
          <p:txBody>
            <a:bodyPr anchorCtr="0" anchor="ctr" bIns="91425" lIns="91425" rIns="91425" tIns="91425">
              <a:noAutofit/>
            </a:bodyPr>
            <a:lstStyle/>
            <a:p>
              <a:pPr lvl="0">
                <a:spcBef>
                  <a:spcPts val="0"/>
                </a:spcBef>
                <a:buNone/>
              </a:pPr>
              <a:r>
                <a:t/>
              </a:r>
              <a:endParaRPr/>
            </a:p>
          </p:txBody>
        </p:sp>
      </p:grpSp>
      <p:grpSp>
        <p:nvGrpSpPr>
          <p:cNvPr id="286" name="Shape 286"/>
          <p:cNvGrpSpPr/>
          <p:nvPr/>
        </p:nvGrpSpPr>
        <p:grpSpPr>
          <a:xfrm rot="1056884">
            <a:off x="3388861" y="1881222"/>
            <a:ext cx="749148" cy="749219"/>
            <a:chOff x="570875" y="4322250"/>
            <a:chExt cx="443300" cy="443325"/>
          </a:xfrm>
        </p:grpSpPr>
        <p:sp>
          <p:nvSpPr>
            <p:cNvPr id="287" name="Shape 287"/>
            <p:cNvSpPr/>
            <p:nvPr/>
          </p:nvSpPr>
          <p:spPr>
            <a:xfrm>
              <a:off x="570875" y="4322250"/>
              <a:ext cx="443300" cy="443325"/>
            </a:xfrm>
            <a:custGeom>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288" name="Shape 288"/>
            <p:cNvSpPr/>
            <p:nvPr/>
          </p:nvSpPr>
          <p:spPr>
            <a:xfrm>
              <a:off x="597725" y="4665400"/>
              <a:ext cx="73300" cy="73300"/>
            </a:xfrm>
            <a:custGeom>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289" name="Shape 289"/>
            <p:cNvSpPr/>
            <p:nvPr/>
          </p:nvSpPr>
          <p:spPr>
            <a:xfrm>
              <a:off x="654525" y="4708150"/>
              <a:ext cx="47025" cy="47025"/>
            </a:xfrm>
            <a:custGeom>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6D9EEB"/>
            </a:solidFill>
            <a:ln>
              <a:noFill/>
            </a:ln>
          </p:spPr>
          <p:txBody>
            <a:bodyPr anchorCtr="0" anchor="ctr" bIns="91425" lIns="91425" rIns="91425" tIns="91425">
              <a:noAutofit/>
            </a:bodyPr>
            <a:lstStyle/>
            <a:p>
              <a:pPr lvl="0">
                <a:spcBef>
                  <a:spcPts val="0"/>
                </a:spcBef>
                <a:buNone/>
              </a:pPr>
              <a:r>
                <a:t/>
              </a:r>
              <a:endParaRPr/>
            </a:p>
          </p:txBody>
        </p:sp>
        <p:sp>
          <p:nvSpPr>
            <p:cNvPr id="290" name="Shape 290"/>
            <p:cNvSpPr/>
            <p:nvPr/>
          </p:nvSpPr>
          <p:spPr>
            <a:xfrm>
              <a:off x="581250" y="4634875"/>
              <a:ext cx="47050" cy="47050"/>
            </a:xfrm>
            <a:custGeom>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6D9EEB"/>
            </a:solidFill>
            <a:ln>
              <a:noFill/>
            </a:ln>
          </p:spPr>
          <p:txBody>
            <a:bodyPr anchorCtr="0" anchor="ctr" bIns="91425" lIns="91425" rIns="91425" tIns="91425">
              <a:noAutofit/>
            </a:bodyPr>
            <a:lstStyle/>
            <a:p>
              <a:pPr lvl="0">
                <a:spcBef>
                  <a:spcPts val="0"/>
                </a:spcBef>
                <a:buNone/>
              </a:pPr>
              <a:r>
                <a:t/>
              </a:r>
              <a:endParaRPr/>
            </a:p>
          </p:txBody>
        </p:sp>
      </p:grpSp>
      <p:sp>
        <p:nvSpPr>
          <p:cNvPr id="291" name="Shape 291"/>
          <p:cNvSpPr/>
          <p:nvPr/>
        </p:nvSpPr>
        <p:spPr>
          <a:xfrm rot="2466561">
            <a:off x="3473003" y="1209461"/>
            <a:ext cx="367718" cy="351109"/>
          </a:xfrm>
          <a:custGeom>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anchorCtr="0" anchor="ctr" bIns="91425" lIns="91425" rIns="91425" tIns="91425">
            <a:noAutofit/>
          </a:bodyPr>
          <a:lstStyle/>
          <a:p>
            <a:pPr lvl="0">
              <a:spcBef>
                <a:spcPts val="0"/>
              </a:spcBef>
              <a:buNone/>
            </a:pPr>
            <a:r>
              <a:t/>
            </a:r>
            <a:endParaRPr/>
          </a:p>
        </p:txBody>
      </p:sp>
      <p:sp>
        <p:nvSpPr>
          <p:cNvPr id="292" name="Shape 292"/>
          <p:cNvSpPr/>
          <p:nvPr/>
        </p:nvSpPr>
        <p:spPr>
          <a:xfrm rot="-1609299">
            <a:off x="4010781" y="1430395"/>
            <a:ext cx="264642" cy="252689"/>
          </a:xfrm>
          <a:custGeom>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anchorCtr="0" anchor="ctr" bIns="91425" lIns="91425" rIns="91425" tIns="91425">
            <a:noAutofit/>
          </a:bodyPr>
          <a:lstStyle/>
          <a:p>
            <a:pPr lvl="0">
              <a:spcBef>
                <a:spcPts val="0"/>
              </a:spcBef>
              <a:buNone/>
            </a:pPr>
            <a:r>
              <a:t/>
            </a:r>
            <a:endParaRPr/>
          </a:p>
        </p:txBody>
      </p:sp>
      <p:sp>
        <p:nvSpPr>
          <p:cNvPr id="293" name="Shape 293"/>
          <p:cNvSpPr/>
          <p:nvPr/>
        </p:nvSpPr>
        <p:spPr>
          <a:xfrm rot="2926312">
            <a:off x="5615348" y="1630571"/>
            <a:ext cx="198187" cy="189235"/>
          </a:xfrm>
          <a:custGeom>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anchorCtr="0" anchor="ctr" bIns="91425" lIns="91425" rIns="91425" tIns="91425">
            <a:noAutofit/>
          </a:bodyPr>
          <a:lstStyle/>
          <a:p>
            <a:pPr lvl="0">
              <a:spcBef>
                <a:spcPts val="0"/>
              </a:spcBef>
              <a:buNone/>
            </a:pPr>
            <a:r>
              <a:t/>
            </a:r>
            <a:endParaRPr/>
          </a:p>
        </p:txBody>
      </p:sp>
      <p:sp>
        <p:nvSpPr>
          <p:cNvPr id="294" name="Shape 294"/>
          <p:cNvSpPr/>
          <p:nvPr/>
        </p:nvSpPr>
        <p:spPr>
          <a:xfrm rot="-1609224">
            <a:off x="4790642" y="362885"/>
            <a:ext cx="178561" cy="170496"/>
          </a:xfrm>
          <a:custGeom>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Shape 427"/>
          <p:cNvSpPr/>
          <p:nvPr/>
        </p:nvSpPr>
        <p:spPr>
          <a:xfrm>
            <a:off x="5628499" y="691825"/>
            <a:ext cx="1873718" cy="3759778"/>
          </a:xfrm>
          <a:custGeom>
            <a:pathLst>
              <a:path extrusionOk="0" h="61841" w="30819">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C20E9B"/>
          </a:solidFill>
          <a:ln cap="flat" cmpd="sng" w="9525">
            <a:solidFill>
              <a:srgbClr val="0E004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28" name="Shape 428"/>
          <p:cNvSpPr txBox="1"/>
          <p:nvPr>
            <p:ph idx="4294967295" type="body"/>
          </p:nvPr>
        </p:nvSpPr>
        <p:spPr>
          <a:xfrm>
            <a:off x="1364725" y="839000"/>
            <a:ext cx="2286900" cy="3465600"/>
          </a:xfrm>
          <a:prstGeom prst="rect">
            <a:avLst/>
          </a:prstGeom>
        </p:spPr>
        <p:txBody>
          <a:bodyPr anchorCtr="0" anchor="ctr" bIns="91425" lIns="91425" rIns="91425" tIns="91425">
            <a:noAutofit/>
          </a:bodyPr>
          <a:lstStyle/>
          <a:p>
            <a:pPr lvl="0" rtl="0" algn="r">
              <a:spcBef>
                <a:spcPts val="0"/>
              </a:spcBef>
              <a:buNone/>
            </a:pPr>
            <a:r>
              <a:rPr lang="en" sz="1800">
                <a:latin typeface="Nixie One"/>
                <a:ea typeface="Nixie One"/>
                <a:cs typeface="Nixie One"/>
                <a:sym typeface="Nixie One"/>
              </a:rPr>
              <a:t>Android project</a:t>
            </a:r>
          </a:p>
          <a:p>
            <a:pPr lvl="0" rtl="0" algn="r">
              <a:spcBef>
                <a:spcPts val="0"/>
              </a:spcBef>
              <a:buNone/>
            </a:pPr>
            <a:r>
              <a:rPr lang="en" sz="1400"/>
              <a:t>Chat Room</a:t>
            </a:r>
            <a:r>
              <a:rPr lang="en" sz="1400"/>
              <a:t>.</a:t>
            </a:r>
          </a:p>
        </p:txBody>
      </p:sp>
      <p:sp>
        <p:nvSpPr>
          <p:cNvPr id="429" name="Shape 429"/>
          <p:cNvSpPr/>
          <p:nvPr/>
        </p:nvSpPr>
        <p:spPr>
          <a:xfrm>
            <a:off x="5712759" y="1007139"/>
            <a:ext cx="1705200" cy="3030300"/>
          </a:xfrm>
          <a:prstGeom prst="rect">
            <a:avLst/>
          </a:prstGeom>
          <a:noFill/>
          <a:ln>
            <a:noFill/>
          </a:ln>
        </p:spPr>
        <p:txBody>
          <a:bodyPr anchorCtr="0" anchor="ctr" bIns="91425" lIns="91425" rIns="91425" tIns="91425">
            <a:noAutofit/>
          </a:bodyPr>
          <a:lstStyle/>
          <a:p>
            <a:pPr lvl="0" rtl="0" algn="ctr">
              <a:spcBef>
                <a:spcPts val="0"/>
              </a:spcBef>
              <a:buNone/>
            </a:pPr>
            <a:r>
              <a:rPr lang="en" sz="600">
                <a:solidFill>
                  <a:srgbClr val="8E7CC3"/>
                </a:solidFill>
                <a:latin typeface="Inconsolata"/>
                <a:ea typeface="Inconsolata"/>
                <a:cs typeface="Inconsolata"/>
                <a:sym typeface="Inconsolata"/>
              </a:rPr>
              <a:t>Place your screenshot here</a:t>
            </a:r>
          </a:p>
        </p:txBody>
      </p:sp>
      <p:pic>
        <p:nvPicPr>
          <p:cNvPr id="430" name="Shape 430"/>
          <p:cNvPicPr preferRelativeResize="0"/>
          <p:nvPr/>
        </p:nvPicPr>
        <p:blipFill>
          <a:blip r:embed="rId3">
            <a:alphaModFix/>
          </a:blip>
          <a:stretch>
            <a:fillRect/>
          </a:stretch>
        </p:blipFill>
        <p:spPr>
          <a:xfrm>
            <a:off x="5729325" y="1036012"/>
            <a:ext cx="1672074" cy="29725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txBox="1"/>
          <p:nvPr>
            <p:ph idx="4294967295" type="title"/>
          </p:nvPr>
        </p:nvSpPr>
        <p:spPr>
          <a:xfrm>
            <a:off x="856059" y="463888"/>
            <a:ext cx="7429498" cy="1108927"/>
          </a:xfrm>
          <a:prstGeom prst="rect">
            <a:avLst/>
          </a:prstGeom>
          <a:noFill/>
          <a:ln>
            <a:noFill/>
          </a:ln>
        </p:spPr>
        <p:txBody>
          <a:bodyPr anchorCtr="0" anchor="ctr" bIns="34275" lIns="68575" rIns="68575" tIns="34275">
            <a:noAutofit/>
          </a:bodyPr>
          <a:lstStyle/>
          <a:p>
            <a:pPr indent="0" lvl="0" marL="0" marR="0" rtl="0">
              <a:lnSpc>
                <a:spcPct val="90000"/>
              </a:lnSpc>
              <a:spcBef>
                <a:spcPts val="0"/>
              </a:spcBef>
              <a:buClr>
                <a:schemeClr val="lt1"/>
              </a:buClr>
              <a:buSzPct val="25000"/>
              <a:buFont typeface="Questrial"/>
              <a:buNone/>
            </a:pPr>
            <a:r>
              <a:rPr i="0" lang="en" u="none" cap="none" strike="noStrike">
                <a:solidFill>
                  <a:schemeClr val="lt1"/>
                </a:solidFill>
              </a:rPr>
              <a:t>CHAT</a:t>
            </a:r>
          </a:p>
        </p:txBody>
      </p:sp>
      <p:sp>
        <p:nvSpPr>
          <p:cNvPr id="436" name="Shape 436"/>
          <p:cNvSpPr txBox="1"/>
          <p:nvPr>
            <p:ph idx="4294967295" type="body"/>
          </p:nvPr>
        </p:nvSpPr>
        <p:spPr>
          <a:xfrm>
            <a:off x="856054" y="1687125"/>
            <a:ext cx="3674100" cy="2656200"/>
          </a:xfrm>
          <a:prstGeom prst="rect">
            <a:avLst/>
          </a:prstGeom>
          <a:noFill/>
          <a:ln>
            <a:noFill/>
          </a:ln>
        </p:spPr>
        <p:txBody>
          <a:bodyPr anchorCtr="0" anchor="t" bIns="34275" lIns="68575" rIns="68575" tIns="34275">
            <a:noAutofit/>
          </a:bodyPr>
          <a:lstStyle/>
          <a:p>
            <a:pPr indent="-241300" lvl="0" marL="342900" rtl="0">
              <a:lnSpc>
                <a:spcPct val="120000"/>
              </a:lnSpc>
              <a:spcBef>
                <a:spcPts val="0"/>
              </a:spcBef>
              <a:buClr>
                <a:schemeClr val="lt1"/>
              </a:buClr>
              <a:buSzPct val="100000"/>
            </a:pPr>
            <a:r>
              <a:rPr lang="en" sz="1400">
                <a:solidFill>
                  <a:schemeClr val="lt1"/>
                </a:solidFill>
              </a:rPr>
              <a:t>One platform for all users to chat.</a:t>
            </a:r>
          </a:p>
          <a:p>
            <a:pPr indent="-241300" lvl="0" marL="342900" rtl="0">
              <a:lnSpc>
                <a:spcPct val="120000"/>
              </a:lnSpc>
              <a:spcBef>
                <a:spcPts val="800"/>
              </a:spcBef>
              <a:buClr>
                <a:schemeClr val="lt1"/>
              </a:buClr>
              <a:buSzPct val="100000"/>
            </a:pPr>
            <a:r>
              <a:rPr lang="en" sz="1400">
                <a:solidFill>
                  <a:schemeClr val="lt1"/>
                </a:solidFill>
              </a:rPr>
              <a:t>Created an account in Google Firebase which is working as a bucket .</a:t>
            </a:r>
          </a:p>
          <a:p>
            <a:pPr indent="-241300" lvl="0" marL="342900" rtl="0">
              <a:lnSpc>
                <a:spcPct val="120000"/>
              </a:lnSpc>
              <a:spcBef>
                <a:spcPts val="800"/>
              </a:spcBef>
              <a:buClr>
                <a:schemeClr val="lt1"/>
              </a:buClr>
              <a:buSzPct val="100000"/>
            </a:pPr>
            <a:r>
              <a:rPr lang="en" sz="1400">
                <a:solidFill>
                  <a:schemeClr val="lt1"/>
                </a:solidFill>
              </a:rPr>
              <a:t>One simple user profile creation</a:t>
            </a:r>
          </a:p>
        </p:txBody>
      </p:sp>
      <p:pic>
        <p:nvPicPr>
          <p:cNvPr descr="Vp98Jam.gif" id="437" name="Shape 437"/>
          <p:cNvPicPr preferRelativeResize="0"/>
          <p:nvPr/>
        </p:nvPicPr>
        <p:blipFill>
          <a:blip r:embed="rId3">
            <a:alphaModFix/>
          </a:blip>
          <a:stretch>
            <a:fillRect/>
          </a:stretch>
        </p:blipFill>
        <p:spPr>
          <a:xfrm>
            <a:off x="5763429" y="1166141"/>
            <a:ext cx="1959530" cy="326588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41" name="Shape 441"/>
        <p:cNvGrpSpPr/>
        <p:nvPr/>
      </p:nvGrpSpPr>
      <p:grpSpPr>
        <a:xfrm>
          <a:off x="0" y="0"/>
          <a:ext cx="0" cy="0"/>
          <a:chOff x="0" y="0"/>
          <a:chExt cx="0" cy="0"/>
        </a:xfrm>
      </p:grpSpPr>
      <p:sp>
        <p:nvSpPr>
          <p:cNvPr id="442" name="Shape 442"/>
          <p:cNvSpPr txBox="1"/>
          <p:nvPr>
            <p:ph idx="4294967295" type="title"/>
          </p:nvPr>
        </p:nvSpPr>
        <p:spPr>
          <a:xfrm>
            <a:off x="2194950" y="1881750"/>
            <a:ext cx="4754099" cy="1380000"/>
          </a:xfrm>
          <a:prstGeom prst="rect">
            <a:avLst/>
          </a:prstGeom>
        </p:spPr>
        <p:txBody>
          <a:bodyPr anchorCtr="0" anchor="ctr" bIns="91425" lIns="91425" rIns="91425" tIns="91425">
            <a:noAutofit/>
          </a:bodyPr>
          <a:lstStyle/>
          <a:p>
            <a:pPr lvl="0" rtl="0">
              <a:spcBef>
                <a:spcPts val="0"/>
              </a:spcBef>
              <a:buNone/>
            </a:pPr>
            <a:r>
              <a:rPr b="0" lang="en"/>
              <a:t>Want big impact?</a:t>
            </a:r>
          </a:p>
          <a:p>
            <a:pPr lvl="0" rtl="0">
              <a:spcBef>
                <a:spcPts val="0"/>
              </a:spcBef>
              <a:buNone/>
            </a:pPr>
            <a:r>
              <a:rPr lang="en">
                <a:solidFill>
                  <a:srgbClr val="FF9900"/>
                </a:solidFill>
              </a:rPr>
              <a:t>Listen Music</a:t>
            </a:r>
            <a:r>
              <a:rPr lang="en">
                <a:solidFill>
                  <a:srgbClr val="FF9900"/>
                </a:solidFill>
              </a:rPr>
              <a:t>.</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Shape 447"/>
          <p:cNvSpPr txBox="1"/>
          <p:nvPr>
            <p:ph idx="4294967295" type="title"/>
          </p:nvPr>
        </p:nvSpPr>
        <p:spPr>
          <a:xfrm>
            <a:off x="856059" y="463888"/>
            <a:ext cx="7429500" cy="1108800"/>
          </a:xfrm>
          <a:prstGeom prst="rect">
            <a:avLst/>
          </a:prstGeom>
          <a:noFill/>
          <a:ln>
            <a:noFill/>
          </a:ln>
        </p:spPr>
        <p:txBody>
          <a:bodyPr anchorCtr="0" anchor="ctr" bIns="34275" lIns="68575" rIns="68575" tIns="34275">
            <a:noAutofit/>
          </a:bodyPr>
          <a:lstStyle/>
          <a:p>
            <a:pPr indent="0" lvl="0" marL="0" marR="0" rtl="0">
              <a:lnSpc>
                <a:spcPct val="90000"/>
              </a:lnSpc>
              <a:spcBef>
                <a:spcPts val="0"/>
              </a:spcBef>
              <a:buClr>
                <a:schemeClr val="lt1"/>
              </a:buClr>
              <a:buSzPct val="25000"/>
              <a:buFont typeface="Questrial"/>
              <a:buNone/>
            </a:pPr>
            <a:r>
              <a:rPr i="0" lang="en" u="none" cap="none" strike="noStrike">
                <a:solidFill>
                  <a:schemeClr val="lt1"/>
                </a:solidFill>
              </a:rPr>
              <a:t>MUSIC SOMETHING THAT CAN MAKE EVERYONE HAPPY</a:t>
            </a:r>
          </a:p>
        </p:txBody>
      </p:sp>
      <p:pic>
        <p:nvPicPr>
          <p:cNvPr descr="source.gif" id="448" name="Shape 448"/>
          <p:cNvPicPr preferRelativeResize="0"/>
          <p:nvPr/>
        </p:nvPicPr>
        <p:blipFill>
          <a:blip r:embed="rId3">
            <a:alphaModFix/>
          </a:blip>
          <a:stretch>
            <a:fillRect/>
          </a:stretch>
        </p:blipFill>
        <p:spPr>
          <a:xfrm>
            <a:off x="2394662" y="1572688"/>
            <a:ext cx="4354682" cy="326601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Shape 453"/>
          <p:cNvSpPr/>
          <p:nvPr/>
        </p:nvSpPr>
        <p:spPr>
          <a:xfrm>
            <a:off x="5628499" y="691825"/>
            <a:ext cx="1873718" cy="3759778"/>
          </a:xfrm>
          <a:custGeom>
            <a:pathLst>
              <a:path extrusionOk="0" h="61841" w="30819">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C20E9B"/>
          </a:solidFill>
          <a:ln cap="flat" cmpd="sng" w="9525">
            <a:solidFill>
              <a:srgbClr val="0E004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54" name="Shape 454"/>
          <p:cNvSpPr txBox="1"/>
          <p:nvPr>
            <p:ph idx="4294967295" type="body"/>
          </p:nvPr>
        </p:nvSpPr>
        <p:spPr>
          <a:xfrm>
            <a:off x="1364725" y="839000"/>
            <a:ext cx="2286900" cy="3465600"/>
          </a:xfrm>
          <a:prstGeom prst="rect">
            <a:avLst/>
          </a:prstGeom>
        </p:spPr>
        <p:txBody>
          <a:bodyPr anchorCtr="0" anchor="ctr" bIns="91425" lIns="91425" rIns="91425" tIns="91425">
            <a:noAutofit/>
          </a:bodyPr>
          <a:lstStyle/>
          <a:p>
            <a:pPr lvl="0" rtl="0" algn="r">
              <a:spcBef>
                <a:spcPts val="0"/>
              </a:spcBef>
              <a:buNone/>
            </a:pPr>
            <a:r>
              <a:rPr lang="en" sz="1800">
                <a:latin typeface="Nixie One"/>
                <a:ea typeface="Nixie One"/>
                <a:cs typeface="Nixie One"/>
                <a:sym typeface="Nixie One"/>
              </a:rPr>
              <a:t>Android project</a:t>
            </a:r>
          </a:p>
          <a:p>
            <a:pPr lvl="0" rtl="0" algn="r">
              <a:spcBef>
                <a:spcPts val="0"/>
              </a:spcBef>
              <a:buNone/>
            </a:pPr>
            <a:r>
              <a:rPr lang="en" sz="1400"/>
              <a:t>Music from SoundCloud</a:t>
            </a:r>
            <a:r>
              <a:rPr lang="en" sz="1400"/>
              <a:t>.</a:t>
            </a:r>
          </a:p>
        </p:txBody>
      </p:sp>
      <p:sp>
        <p:nvSpPr>
          <p:cNvPr id="455" name="Shape 455"/>
          <p:cNvSpPr/>
          <p:nvPr/>
        </p:nvSpPr>
        <p:spPr>
          <a:xfrm>
            <a:off x="5712759" y="1007139"/>
            <a:ext cx="1705200" cy="3030300"/>
          </a:xfrm>
          <a:prstGeom prst="rect">
            <a:avLst/>
          </a:prstGeom>
          <a:noFill/>
          <a:ln>
            <a:noFill/>
          </a:ln>
        </p:spPr>
        <p:txBody>
          <a:bodyPr anchorCtr="0" anchor="ctr" bIns="91425" lIns="91425" rIns="91425" tIns="91425">
            <a:noAutofit/>
          </a:bodyPr>
          <a:lstStyle/>
          <a:p>
            <a:pPr lvl="0" rtl="0" algn="ctr">
              <a:spcBef>
                <a:spcPts val="0"/>
              </a:spcBef>
              <a:buNone/>
            </a:pPr>
            <a:r>
              <a:rPr lang="en" sz="600">
                <a:solidFill>
                  <a:srgbClr val="8E7CC3"/>
                </a:solidFill>
                <a:latin typeface="Inconsolata"/>
                <a:ea typeface="Inconsolata"/>
                <a:cs typeface="Inconsolata"/>
                <a:sym typeface="Inconsolata"/>
              </a:rPr>
              <a:t>Place your screenshot here</a:t>
            </a:r>
          </a:p>
        </p:txBody>
      </p:sp>
      <p:pic>
        <p:nvPicPr>
          <p:cNvPr id="456" name="Shape 456"/>
          <p:cNvPicPr preferRelativeResize="0"/>
          <p:nvPr/>
        </p:nvPicPr>
        <p:blipFill>
          <a:blip r:embed="rId3">
            <a:alphaModFix/>
          </a:blip>
          <a:stretch>
            <a:fillRect/>
          </a:stretch>
        </p:blipFill>
        <p:spPr>
          <a:xfrm>
            <a:off x="5729324" y="1036012"/>
            <a:ext cx="1672074" cy="29725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Shape 461"/>
          <p:cNvSpPr/>
          <p:nvPr/>
        </p:nvSpPr>
        <p:spPr>
          <a:xfrm>
            <a:off x="5628499" y="691825"/>
            <a:ext cx="1873718" cy="3759778"/>
          </a:xfrm>
          <a:custGeom>
            <a:pathLst>
              <a:path extrusionOk="0" h="61841" w="30819">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C20E9B"/>
          </a:solidFill>
          <a:ln cap="flat" cmpd="sng" w="9525">
            <a:solidFill>
              <a:srgbClr val="0E004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62" name="Shape 462"/>
          <p:cNvSpPr txBox="1"/>
          <p:nvPr>
            <p:ph idx="4294967295" type="body"/>
          </p:nvPr>
        </p:nvSpPr>
        <p:spPr>
          <a:xfrm>
            <a:off x="1364725" y="839000"/>
            <a:ext cx="2286900" cy="3465600"/>
          </a:xfrm>
          <a:prstGeom prst="rect">
            <a:avLst/>
          </a:prstGeom>
        </p:spPr>
        <p:txBody>
          <a:bodyPr anchorCtr="0" anchor="ctr" bIns="91425" lIns="91425" rIns="91425" tIns="91425">
            <a:noAutofit/>
          </a:bodyPr>
          <a:lstStyle/>
          <a:p>
            <a:pPr lvl="0" rtl="0" algn="r">
              <a:spcBef>
                <a:spcPts val="0"/>
              </a:spcBef>
              <a:buNone/>
            </a:pPr>
            <a:r>
              <a:rPr lang="en" sz="1800">
                <a:latin typeface="Nixie One"/>
                <a:ea typeface="Nixie One"/>
                <a:cs typeface="Nixie One"/>
                <a:sym typeface="Nixie One"/>
              </a:rPr>
              <a:t>Android project</a:t>
            </a:r>
          </a:p>
          <a:p>
            <a:pPr lvl="0" rtl="0" algn="r">
              <a:spcBef>
                <a:spcPts val="0"/>
              </a:spcBef>
              <a:buNone/>
            </a:pPr>
            <a:r>
              <a:rPr lang="en" sz="1400"/>
              <a:t>Settings</a:t>
            </a:r>
            <a:r>
              <a:rPr lang="en" sz="1400"/>
              <a:t>.</a:t>
            </a:r>
          </a:p>
        </p:txBody>
      </p:sp>
      <p:sp>
        <p:nvSpPr>
          <p:cNvPr id="463" name="Shape 463"/>
          <p:cNvSpPr/>
          <p:nvPr/>
        </p:nvSpPr>
        <p:spPr>
          <a:xfrm>
            <a:off x="5712759" y="1007139"/>
            <a:ext cx="1705200" cy="3030300"/>
          </a:xfrm>
          <a:prstGeom prst="rect">
            <a:avLst/>
          </a:prstGeom>
          <a:noFill/>
          <a:ln>
            <a:noFill/>
          </a:ln>
        </p:spPr>
        <p:txBody>
          <a:bodyPr anchorCtr="0" anchor="ctr" bIns="91425" lIns="91425" rIns="91425" tIns="91425">
            <a:noAutofit/>
          </a:bodyPr>
          <a:lstStyle/>
          <a:p>
            <a:pPr lvl="0" rtl="0" algn="ctr">
              <a:spcBef>
                <a:spcPts val="0"/>
              </a:spcBef>
              <a:buNone/>
            </a:pPr>
            <a:r>
              <a:rPr lang="en" sz="600">
                <a:solidFill>
                  <a:srgbClr val="8E7CC3"/>
                </a:solidFill>
                <a:latin typeface="Inconsolata"/>
                <a:ea typeface="Inconsolata"/>
                <a:cs typeface="Inconsolata"/>
                <a:sym typeface="Inconsolata"/>
              </a:rPr>
              <a:t>Place your screenshot here</a:t>
            </a:r>
          </a:p>
        </p:txBody>
      </p:sp>
      <p:pic>
        <p:nvPicPr>
          <p:cNvPr id="464" name="Shape 464"/>
          <p:cNvPicPr preferRelativeResize="0"/>
          <p:nvPr/>
        </p:nvPicPr>
        <p:blipFill>
          <a:blip r:embed="rId3">
            <a:alphaModFix/>
          </a:blip>
          <a:stretch>
            <a:fillRect/>
          </a:stretch>
        </p:blipFill>
        <p:spPr>
          <a:xfrm>
            <a:off x="5729325" y="1036012"/>
            <a:ext cx="1672074" cy="29725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Shape 469"/>
          <p:cNvSpPr txBox="1"/>
          <p:nvPr>
            <p:ph type="ctrTitle"/>
          </p:nvPr>
        </p:nvSpPr>
        <p:spPr>
          <a:xfrm>
            <a:off x="1737625" y="1659550"/>
            <a:ext cx="5668800" cy="1159800"/>
          </a:xfrm>
          <a:prstGeom prst="rect">
            <a:avLst/>
          </a:prstGeom>
        </p:spPr>
        <p:txBody>
          <a:bodyPr anchorCtr="0" anchor="b" bIns="91425" lIns="91425" rIns="91425" tIns="91425">
            <a:noAutofit/>
          </a:bodyPr>
          <a:lstStyle/>
          <a:p>
            <a:pPr lvl="0" rtl="0">
              <a:lnSpc>
                <a:spcPct val="115000"/>
              </a:lnSpc>
              <a:spcBef>
                <a:spcPts val="0"/>
              </a:spcBef>
              <a:buClr>
                <a:schemeClr val="dk1"/>
              </a:buClr>
              <a:buSzPct val="25000"/>
              <a:buFont typeface="Arial"/>
              <a:buNone/>
            </a:pPr>
            <a:r>
              <a:t/>
            </a:r>
            <a:endParaRPr sz="6000">
              <a:solidFill>
                <a:srgbClr val="6D9EEB"/>
              </a:solidFill>
            </a:endParaRPr>
          </a:p>
          <a:p>
            <a:pPr lvl="0" rtl="0">
              <a:spcBef>
                <a:spcPts val="0"/>
              </a:spcBef>
              <a:buNone/>
            </a:pPr>
            <a:r>
              <a:rPr lang="en"/>
              <a:t>Demo</a:t>
            </a:r>
          </a:p>
        </p:txBody>
      </p:sp>
      <p:sp>
        <p:nvSpPr>
          <p:cNvPr id="470" name="Shape 470"/>
          <p:cNvSpPr txBox="1"/>
          <p:nvPr>
            <p:ph idx="1" type="subTitle"/>
          </p:nvPr>
        </p:nvSpPr>
        <p:spPr>
          <a:xfrm>
            <a:off x="1737625" y="2687652"/>
            <a:ext cx="5668800" cy="496500"/>
          </a:xfrm>
          <a:prstGeom prst="rect">
            <a:avLst/>
          </a:prstGeom>
        </p:spPr>
        <p:txBody>
          <a:bodyPr anchorCtr="0" anchor="t" bIns="91425" lIns="91425" rIns="91425" tIns="91425">
            <a:noAutofit/>
          </a:bodyPr>
          <a:lstStyle/>
          <a:p>
            <a:pPr lvl="0" rtl="0">
              <a:spcBef>
                <a:spcPts val="0"/>
              </a:spcBef>
              <a:buNone/>
            </a:pPr>
            <a:r>
              <a:rPr lang="en"/>
              <a:t>Let’s start with the demo of project</a:t>
            </a:r>
          </a:p>
        </p:txBody>
      </p:sp>
      <p:sp>
        <p:nvSpPr>
          <p:cNvPr id="471" name="Shape 471"/>
          <p:cNvSpPr/>
          <p:nvPr/>
        </p:nvSpPr>
        <p:spPr>
          <a:xfrm>
            <a:off x="4464340" y="1840334"/>
            <a:ext cx="215321" cy="373049"/>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B4A7D6"/>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Shape 476"/>
          <p:cNvSpPr txBox="1"/>
          <p:nvPr>
            <p:ph type="ctrTitle"/>
          </p:nvPr>
        </p:nvSpPr>
        <p:spPr>
          <a:xfrm>
            <a:off x="1737625" y="1659550"/>
            <a:ext cx="5668800" cy="1159800"/>
          </a:xfrm>
          <a:prstGeom prst="rect">
            <a:avLst/>
          </a:prstGeom>
        </p:spPr>
        <p:txBody>
          <a:bodyPr anchorCtr="0" anchor="b" bIns="91425" lIns="91425" rIns="91425" tIns="91425">
            <a:noAutofit/>
          </a:bodyPr>
          <a:lstStyle/>
          <a:p>
            <a:pPr lvl="0">
              <a:spcBef>
                <a:spcPts val="0"/>
              </a:spcBef>
              <a:buNone/>
            </a:pPr>
            <a:r>
              <a:rPr lang="en"/>
              <a:t>Server Application</a:t>
            </a:r>
          </a:p>
        </p:txBody>
      </p:sp>
      <p:sp>
        <p:nvSpPr>
          <p:cNvPr id="477" name="Shape 477"/>
          <p:cNvSpPr txBox="1"/>
          <p:nvPr>
            <p:ph idx="1" type="subTitle"/>
          </p:nvPr>
        </p:nvSpPr>
        <p:spPr>
          <a:xfrm>
            <a:off x="1737625" y="2687652"/>
            <a:ext cx="5668800" cy="496500"/>
          </a:xfrm>
          <a:prstGeom prst="rect">
            <a:avLst/>
          </a:prstGeom>
        </p:spPr>
        <p:txBody>
          <a:bodyPr anchorCtr="0" anchor="t" bIns="91425" lIns="91425" rIns="91425" tIns="91425">
            <a:noAutofit/>
          </a:bodyPr>
          <a:lstStyle/>
          <a:p>
            <a:pPr lvl="0">
              <a:spcBef>
                <a:spcPts val="0"/>
              </a:spcBef>
              <a:buNone/>
            </a:pPr>
            <a:r>
              <a:rPr lang="en"/>
              <a:t>User </a:t>
            </a:r>
            <a:r>
              <a:rPr lang="en"/>
              <a:t>Management</a:t>
            </a:r>
            <a:r>
              <a:rPr lang="en"/>
              <a:t> System</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Shape 482"/>
          <p:cNvSpPr txBox="1"/>
          <p:nvPr/>
        </p:nvSpPr>
        <p:spPr>
          <a:xfrm>
            <a:off x="1980150" y="441425"/>
            <a:ext cx="5347800" cy="4287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None/>
            </a:pPr>
            <a:r>
              <a:rPr lang="en" sz="1800">
                <a:solidFill>
                  <a:schemeClr val="lt1"/>
                </a:solidFill>
                <a:latin typeface="Nixie One"/>
                <a:ea typeface="Nixie One"/>
                <a:cs typeface="Nixie One"/>
                <a:sym typeface="Nixie One"/>
              </a:rPr>
              <a:t>USER MANAGEMENT SYSTEM</a:t>
            </a:r>
          </a:p>
          <a:p>
            <a:pPr indent="0" lvl="0" marL="0" marR="0" rtl="0" algn="l">
              <a:lnSpc>
                <a:spcPct val="100000"/>
              </a:lnSpc>
              <a:spcBef>
                <a:spcPts val="0"/>
              </a:spcBef>
              <a:spcAft>
                <a:spcPts val="0"/>
              </a:spcAft>
              <a:buNone/>
            </a:pPr>
            <a:r>
              <a:t/>
            </a:r>
            <a:endParaRPr sz="1800">
              <a:solidFill>
                <a:schemeClr val="lt1"/>
              </a:solidFill>
              <a:latin typeface="Nixie One"/>
              <a:ea typeface="Nixie One"/>
              <a:cs typeface="Nixie One"/>
              <a:sym typeface="Nixie One"/>
            </a:endParaRPr>
          </a:p>
          <a:p>
            <a:pPr indent="0" lvl="0" marL="0" marR="0" rtl="0" algn="l">
              <a:lnSpc>
                <a:spcPct val="100000"/>
              </a:lnSpc>
              <a:spcBef>
                <a:spcPts val="0"/>
              </a:spcBef>
              <a:spcAft>
                <a:spcPts val="0"/>
              </a:spcAft>
              <a:buNone/>
            </a:pPr>
            <a:r>
              <a:t/>
            </a:r>
            <a:endParaRPr sz="1800">
              <a:solidFill>
                <a:schemeClr val="lt1"/>
              </a:solidFill>
              <a:latin typeface="Nixie One"/>
              <a:ea typeface="Nixie One"/>
              <a:cs typeface="Nixie One"/>
              <a:sym typeface="Nixie One"/>
            </a:endParaRPr>
          </a:p>
          <a:p>
            <a:pPr indent="0" lvl="0" marL="0" marR="0" rtl="0" algn="l">
              <a:lnSpc>
                <a:spcPct val="100000"/>
              </a:lnSpc>
              <a:spcBef>
                <a:spcPts val="0"/>
              </a:spcBef>
              <a:spcAft>
                <a:spcPts val="0"/>
              </a:spcAft>
              <a:buNone/>
            </a:pPr>
            <a:r>
              <a:rPr lang="en" sz="1800">
                <a:solidFill>
                  <a:schemeClr val="lt1"/>
                </a:solidFill>
                <a:latin typeface="Nixie One"/>
                <a:ea typeface="Nixie One"/>
                <a:cs typeface="Nixie One"/>
                <a:sym typeface="Nixie One"/>
              </a:rPr>
              <a:t>User Management system is a java server side application. It is built using the maven framework and java server pages. </a:t>
            </a:r>
          </a:p>
          <a:p>
            <a:pPr indent="0" lvl="0" marL="0" marR="0" rtl="0" algn="l">
              <a:lnSpc>
                <a:spcPct val="100000"/>
              </a:lnSpc>
              <a:spcBef>
                <a:spcPts val="0"/>
              </a:spcBef>
              <a:spcAft>
                <a:spcPts val="0"/>
              </a:spcAft>
              <a:buNone/>
            </a:pPr>
            <a:r>
              <a:t/>
            </a:r>
            <a:endParaRPr sz="1800">
              <a:solidFill>
                <a:schemeClr val="lt1"/>
              </a:solidFill>
              <a:latin typeface="Nixie One"/>
              <a:ea typeface="Nixie One"/>
              <a:cs typeface="Nixie One"/>
              <a:sym typeface="Nixie One"/>
            </a:endParaRPr>
          </a:p>
          <a:p>
            <a:pPr indent="0" lvl="0" marL="0" marR="0" rtl="0" algn="l">
              <a:lnSpc>
                <a:spcPct val="100000"/>
              </a:lnSpc>
              <a:spcBef>
                <a:spcPts val="0"/>
              </a:spcBef>
              <a:spcAft>
                <a:spcPts val="0"/>
              </a:spcAft>
              <a:buNone/>
            </a:pPr>
            <a:r>
              <a:rPr lang="en" sz="1800">
                <a:solidFill>
                  <a:schemeClr val="lt1"/>
                </a:solidFill>
                <a:latin typeface="Nixie One"/>
                <a:ea typeface="Nixie One"/>
                <a:cs typeface="Nixie One"/>
                <a:sym typeface="Nixie One"/>
              </a:rPr>
              <a:t>It allows users to register their first name, middle name and email. It can be launched using either a java console or a web page.</a:t>
            </a:r>
          </a:p>
          <a:p>
            <a:pPr indent="0" lvl="0" marL="0" marR="0" rtl="0" algn="l">
              <a:lnSpc>
                <a:spcPct val="100000"/>
              </a:lnSpc>
              <a:spcBef>
                <a:spcPts val="0"/>
              </a:spcBef>
              <a:spcAft>
                <a:spcPts val="0"/>
              </a:spcAft>
              <a:buNone/>
            </a:pPr>
            <a:r>
              <a:t/>
            </a:r>
            <a:endParaRPr sz="1800">
              <a:solidFill>
                <a:schemeClr val="lt1"/>
              </a:solidFill>
              <a:latin typeface="Nixie One"/>
              <a:ea typeface="Nixie One"/>
              <a:cs typeface="Nixie One"/>
              <a:sym typeface="Nixie One"/>
            </a:endParaRPr>
          </a:p>
          <a:p>
            <a:pPr indent="0" lvl="0" marL="0" marR="0" rtl="0" algn="l">
              <a:lnSpc>
                <a:spcPct val="100000"/>
              </a:lnSpc>
              <a:spcBef>
                <a:spcPts val="0"/>
              </a:spcBef>
              <a:spcAft>
                <a:spcPts val="0"/>
              </a:spcAft>
              <a:buNone/>
            </a:pPr>
            <a:r>
              <a:rPr lang="en" sz="1800">
                <a:solidFill>
                  <a:schemeClr val="lt1"/>
                </a:solidFill>
                <a:latin typeface="Nixie One"/>
                <a:ea typeface="Nixie One"/>
                <a:cs typeface="Nixie One"/>
                <a:sym typeface="Nixie One"/>
              </a:rPr>
              <a:t>It will be integrated into Kodobok.</a:t>
            </a:r>
          </a:p>
          <a:p>
            <a:pPr indent="0" lvl="0" marL="0" marR="0" rtl="0" algn="l">
              <a:lnSpc>
                <a:spcPct val="100000"/>
              </a:lnSpc>
              <a:spcBef>
                <a:spcPts val="0"/>
              </a:spcBef>
              <a:spcAft>
                <a:spcPts val="0"/>
              </a:spcAft>
              <a:buNone/>
            </a:pPr>
            <a:r>
              <a:t/>
            </a:r>
            <a:endParaRPr sz="1800">
              <a:solidFill>
                <a:schemeClr val="lt1"/>
              </a:solidFill>
              <a:latin typeface="Nixie One"/>
              <a:ea typeface="Nixie One"/>
              <a:cs typeface="Nixie One"/>
              <a:sym typeface="Nixie One"/>
            </a:endParaRPr>
          </a:p>
          <a:p>
            <a:pPr indent="0" lvl="0" marL="0" marR="0" rtl="0" algn="l">
              <a:lnSpc>
                <a:spcPct val="100000"/>
              </a:lnSpc>
              <a:spcBef>
                <a:spcPts val="0"/>
              </a:spcBef>
              <a:spcAft>
                <a:spcPts val="0"/>
              </a:spcAft>
              <a:buNone/>
            </a:pPr>
            <a:r>
              <a:t/>
            </a:r>
            <a:endParaRPr sz="1800">
              <a:solidFill>
                <a:schemeClr val="lt1"/>
              </a:solidFill>
              <a:latin typeface="Nixie One"/>
              <a:ea typeface="Nixie One"/>
              <a:cs typeface="Nixie One"/>
              <a:sym typeface="Nixie On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Shape 487"/>
          <p:cNvSpPr txBox="1"/>
          <p:nvPr/>
        </p:nvSpPr>
        <p:spPr>
          <a:xfrm>
            <a:off x="93300" y="94550"/>
            <a:ext cx="9068400" cy="5082900"/>
          </a:xfrm>
          <a:prstGeom prst="rect">
            <a:avLst/>
          </a:prstGeom>
          <a:noFill/>
          <a:ln>
            <a:noFill/>
          </a:ln>
        </p:spPr>
        <p:txBody>
          <a:bodyPr anchorCtr="0" anchor="ctr" bIns="91425" lIns="91425" rIns="91425" tIns="91425">
            <a:noAutofit/>
          </a:bodyPr>
          <a:lstStyle/>
          <a:p>
            <a:pPr lvl="0" rtl="0">
              <a:spcBef>
                <a:spcPts val="0"/>
              </a:spcBef>
              <a:buNone/>
            </a:pPr>
            <a:r>
              <a:t/>
            </a:r>
            <a:endParaRPr/>
          </a:p>
        </p:txBody>
      </p:sp>
      <p:pic>
        <p:nvPicPr>
          <p:cNvPr id="488" name="Shape 488"/>
          <p:cNvPicPr preferRelativeResize="0"/>
          <p:nvPr/>
        </p:nvPicPr>
        <p:blipFill>
          <a:blip r:embed="rId3">
            <a:alphaModFix/>
          </a:blip>
          <a:stretch>
            <a:fillRect/>
          </a:stretch>
        </p:blipFill>
        <p:spPr>
          <a:xfrm>
            <a:off x="1023524" y="763050"/>
            <a:ext cx="7096950" cy="36173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idx="4294967295" type="ctrTitle"/>
          </p:nvPr>
        </p:nvSpPr>
        <p:spPr>
          <a:xfrm>
            <a:off x="1642300" y="2693625"/>
            <a:ext cx="5859300" cy="599700"/>
          </a:xfrm>
          <a:prstGeom prst="rect">
            <a:avLst/>
          </a:prstGeom>
        </p:spPr>
        <p:txBody>
          <a:bodyPr anchorCtr="0" anchor="ctr" bIns="91425" lIns="91425" rIns="91425" tIns="91425">
            <a:noAutofit/>
          </a:bodyPr>
          <a:lstStyle/>
          <a:p>
            <a:pPr lvl="0" rtl="0">
              <a:spcBef>
                <a:spcPts val="0"/>
              </a:spcBef>
              <a:buNone/>
            </a:pPr>
            <a:r>
              <a:rPr lang="en" sz="6000">
                <a:solidFill>
                  <a:srgbClr val="6D9EEB"/>
                </a:solidFill>
              </a:rPr>
              <a:t>Michel COLLET</a:t>
            </a:r>
          </a:p>
        </p:txBody>
      </p:sp>
      <p:sp>
        <p:nvSpPr>
          <p:cNvPr id="300" name="Shape 300"/>
          <p:cNvSpPr txBox="1"/>
          <p:nvPr>
            <p:ph idx="4294967295" type="subTitle"/>
          </p:nvPr>
        </p:nvSpPr>
        <p:spPr>
          <a:xfrm>
            <a:off x="1642300" y="3293329"/>
            <a:ext cx="5859300" cy="1497300"/>
          </a:xfrm>
          <a:prstGeom prst="rect">
            <a:avLst/>
          </a:prstGeom>
        </p:spPr>
        <p:txBody>
          <a:bodyPr anchorCtr="0" anchor="t" bIns="91425" lIns="91425" rIns="91425" tIns="91425">
            <a:noAutofit/>
          </a:bodyPr>
          <a:lstStyle/>
          <a:p>
            <a:pPr lvl="0" rtl="0" algn="ctr">
              <a:spcBef>
                <a:spcPts val="0"/>
              </a:spcBef>
              <a:buNone/>
            </a:pPr>
            <a:r>
              <a:rPr b="1" lang="en" sz="1400">
                <a:solidFill>
                  <a:srgbClr val="FF9900"/>
                </a:solidFill>
              </a:rPr>
              <a:t>Founder and CEO</a:t>
            </a:r>
          </a:p>
          <a:p>
            <a:pPr lvl="0" rtl="0" algn="ctr">
              <a:spcBef>
                <a:spcPts val="0"/>
              </a:spcBef>
              <a:buClr>
                <a:schemeClr val="dk1"/>
              </a:buClr>
              <a:buSzPct val="78571"/>
              <a:buFont typeface="Arial"/>
              <a:buNone/>
            </a:pPr>
            <a:r>
              <a:rPr lang="en" sz="1400"/>
              <a:t>SleepeWoo:KodoboK</a:t>
            </a:r>
            <a:r>
              <a:rPr lang="en" sz="1400"/>
              <a:t> </a:t>
            </a:r>
          </a:p>
          <a:p>
            <a:pPr lvl="0" rtl="0" algn="ctr">
              <a:spcBef>
                <a:spcPts val="0"/>
              </a:spcBef>
              <a:buClr>
                <a:schemeClr val="dk1"/>
              </a:buClr>
              <a:buSzPct val="78571"/>
              <a:buFont typeface="Arial"/>
              <a:buNone/>
            </a:pPr>
            <a:r>
              <a:rPr lang="en" sz="1400"/>
              <a:t>michel.collet@dclic.fr </a:t>
            </a:r>
          </a:p>
        </p:txBody>
      </p:sp>
      <p:pic>
        <p:nvPicPr>
          <p:cNvPr descr="33c3478.jpg" id="301" name="Shape 301"/>
          <p:cNvPicPr preferRelativeResize="0"/>
          <p:nvPr/>
        </p:nvPicPr>
        <p:blipFill rotWithShape="1">
          <a:blip r:embed="rId3">
            <a:alphaModFix/>
          </a:blip>
          <a:srcRect b="0" l="0" r="0" t="9"/>
          <a:stretch/>
        </p:blipFill>
        <p:spPr>
          <a:xfrm>
            <a:off x="3570825" y="397050"/>
            <a:ext cx="2002500" cy="2002200"/>
          </a:xfrm>
          <a:prstGeom prst="ellipse">
            <a:avLst/>
          </a:prstGeom>
          <a:noFill/>
          <a:ln cap="flat" cmpd="sng" w="19050">
            <a:solidFill>
              <a:srgbClr val="FF9900"/>
            </a:solidFill>
            <a:prstDash val="dot"/>
            <a:round/>
            <a:headEnd len="med" w="med" type="none"/>
            <a:tailEnd len="med" w="med"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Shape 493"/>
          <p:cNvSpPr txBox="1"/>
          <p:nvPr/>
        </p:nvSpPr>
        <p:spPr>
          <a:xfrm>
            <a:off x="1198175" y="794575"/>
            <a:ext cx="6609000" cy="3998100"/>
          </a:xfrm>
          <a:prstGeom prst="rect">
            <a:avLst/>
          </a:prstGeom>
          <a:noFill/>
          <a:ln>
            <a:noFill/>
          </a:ln>
        </p:spPr>
        <p:txBody>
          <a:bodyPr anchorCtr="0" anchor="t" bIns="91425" lIns="91425" rIns="91425" tIns="91425">
            <a:noAutofit/>
          </a:bodyPr>
          <a:lstStyle/>
          <a:p>
            <a:pPr lvl="0">
              <a:spcBef>
                <a:spcPts val="0"/>
              </a:spcBef>
              <a:buNone/>
            </a:pPr>
            <a:r>
              <a:rPr lang="en" sz="1800">
                <a:solidFill>
                  <a:schemeClr val="lt1"/>
                </a:solidFill>
                <a:latin typeface="Nixie One"/>
                <a:ea typeface="Nixie One"/>
                <a:cs typeface="Nixie One"/>
                <a:sym typeface="Nixie One"/>
              </a:rPr>
              <a:t>The User Management application has four main functions:</a:t>
            </a:r>
          </a:p>
          <a:p>
            <a:pPr lvl="0">
              <a:spcBef>
                <a:spcPts val="0"/>
              </a:spcBef>
              <a:buNone/>
            </a:pPr>
            <a:r>
              <a:t/>
            </a:r>
            <a:endParaRPr sz="1800">
              <a:solidFill>
                <a:schemeClr val="lt1"/>
              </a:solidFill>
              <a:latin typeface="Nixie One"/>
              <a:ea typeface="Nixie One"/>
              <a:cs typeface="Nixie One"/>
              <a:sym typeface="Nixie One"/>
            </a:endParaRPr>
          </a:p>
          <a:p>
            <a:pPr indent="-342900" lvl="0" marL="457200" rtl="0">
              <a:spcBef>
                <a:spcPts val="0"/>
              </a:spcBef>
              <a:buClr>
                <a:schemeClr val="lt1"/>
              </a:buClr>
              <a:buSzPct val="100000"/>
              <a:buFont typeface="Nixie One"/>
              <a:buChar char="●"/>
            </a:pPr>
            <a:r>
              <a:rPr lang="en" sz="1800">
                <a:solidFill>
                  <a:schemeClr val="lt1"/>
                </a:solidFill>
                <a:latin typeface="Nixie One"/>
                <a:ea typeface="Nixie One"/>
                <a:cs typeface="Nixie One"/>
                <a:sym typeface="Nixie One"/>
              </a:rPr>
              <a:t>                </a:t>
            </a:r>
            <a:r>
              <a:rPr b="1" lang="en" sz="1800">
                <a:solidFill>
                  <a:schemeClr val="lt1"/>
                </a:solidFill>
                <a:latin typeface="Nixie One"/>
                <a:ea typeface="Nixie One"/>
                <a:cs typeface="Nixie One"/>
                <a:sym typeface="Nixie One"/>
              </a:rPr>
              <a:t>INSERT</a:t>
            </a:r>
          </a:p>
          <a:p>
            <a:pPr lvl="0" rtl="0">
              <a:spcBef>
                <a:spcPts val="0"/>
              </a:spcBef>
              <a:buNone/>
            </a:pPr>
            <a:r>
              <a:t/>
            </a:r>
            <a:endParaRPr b="1" sz="1800">
              <a:solidFill>
                <a:schemeClr val="lt1"/>
              </a:solidFill>
              <a:latin typeface="Nixie One"/>
              <a:ea typeface="Nixie One"/>
              <a:cs typeface="Nixie One"/>
              <a:sym typeface="Nixie One"/>
            </a:endParaRPr>
          </a:p>
          <a:p>
            <a:pPr indent="-342900" lvl="0" marL="457200" rtl="0">
              <a:spcBef>
                <a:spcPts val="0"/>
              </a:spcBef>
              <a:buClr>
                <a:schemeClr val="lt1"/>
              </a:buClr>
              <a:buSzPct val="100000"/>
              <a:buFont typeface="Nixie One"/>
              <a:buChar char="●"/>
            </a:pPr>
            <a:r>
              <a:rPr b="1" lang="en" sz="1800">
                <a:solidFill>
                  <a:schemeClr val="lt1"/>
                </a:solidFill>
                <a:latin typeface="Nixie One"/>
                <a:ea typeface="Nixie One"/>
                <a:cs typeface="Nixie One"/>
                <a:sym typeface="Nixie One"/>
              </a:rPr>
              <a:t>                UPDATE</a:t>
            </a:r>
          </a:p>
          <a:p>
            <a:pPr lvl="0" rtl="0">
              <a:spcBef>
                <a:spcPts val="0"/>
              </a:spcBef>
              <a:buNone/>
            </a:pPr>
            <a:r>
              <a:t/>
            </a:r>
            <a:endParaRPr b="1" sz="1800">
              <a:solidFill>
                <a:schemeClr val="lt1"/>
              </a:solidFill>
              <a:latin typeface="Nixie One"/>
              <a:ea typeface="Nixie One"/>
              <a:cs typeface="Nixie One"/>
              <a:sym typeface="Nixie One"/>
            </a:endParaRPr>
          </a:p>
          <a:p>
            <a:pPr indent="-342900" lvl="0" marL="457200" rtl="0">
              <a:spcBef>
                <a:spcPts val="0"/>
              </a:spcBef>
              <a:buClr>
                <a:schemeClr val="lt1"/>
              </a:buClr>
              <a:buSzPct val="100000"/>
              <a:buFont typeface="Nixie One"/>
              <a:buChar char="●"/>
            </a:pPr>
            <a:r>
              <a:rPr b="1" lang="en" sz="1800">
                <a:solidFill>
                  <a:schemeClr val="lt1"/>
                </a:solidFill>
                <a:latin typeface="Nixie One"/>
                <a:ea typeface="Nixie One"/>
                <a:cs typeface="Nixie One"/>
                <a:sym typeface="Nixie One"/>
              </a:rPr>
              <a:t>                DELETE</a:t>
            </a:r>
          </a:p>
          <a:p>
            <a:pPr lvl="0" rtl="0">
              <a:spcBef>
                <a:spcPts val="0"/>
              </a:spcBef>
              <a:buNone/>
            </a:pPr>
            <a:r>
              <a:t/>
            </a:r>
            <a:endParaRPr b="1" sz="1800">
              <a:solidFill>
                <a:schemeClr val="lt1"/>
              </a:solidFill>
              <a:latin typeface="Nixie One"/>
              <a:ea typeface="Nixie One"/>
              <a:cs typeface="Nixie One"/>
              <a:sym typeface="Nixie One"/>
            </a:endParaRPr>
          </a:p>
          <a:p>
            <a:pPr indent="-342900" lvl="0" marL="457200" rtl="0">
              <a:spcBef>
                <a:spcPts val="0"/>
              </a:spcBef>
              <a:buClr>
                <a:schemeClr val="lt1"/>
              </a:buClr>
              <a:buSzPct val="100000"/>
              <a:buFont typeface="Nixie One"/>
              <a:buChar char="●"/>
            </a:pPr>
            <a:r>
              <a:rPr b="1" lang="en" sz="1800">
                <a:solidFill>
                  <a:schemeClr val="lt1"/>
                </a:solidFill>
                <a:latin typeface="Nixie One"/>
                <a:ea typeface="Nixie One"/>
                <a:cs typeface="Nixie One"/>
                <a:sym typeface="Nixie One"/>
              </a:rPr>
              <a:t>                SEARCH</a:t>
            </a:r>
          </a:p>
          <a:p>
            <a:pPr indent="0" lvl="0" marL="0">
              <a:spcBef>
                <a:spcPts val="0"/>
              </a:spcBef>
              <a:buNone/>
            </a:pPr>
            <a:r>
              <a:t/>
            </a:r>
            <a:endParaRPr b="1" sz="1800">
              <a:solidFill>
                <a:schemeClr val="lt1"/>
              </a:solidFill>
              <a:latin typeface="Nixie One"/>
              <a:ea typeface="Nixie One"/>
              <a:cs typeface="Nixie One"/>
              <a:sym typeface="Nixie On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Shape 498"/>
          <p:cNvSpPr txBox="1"/>
          <p:nvPr>
            <p:ph type="ctrTitle"/>
          </p:nvPr>
        </p:nvSpPr>
        <p:spPr>
          <a:xfrm>
            <a:off x="1737625" y="1659550"/>
            <a:ext cx="5668800" cy="1159800"/>
          </a:xfrm>
          <a:prstGeom prst="rect">
            <a:avLst/>
          </a:prstGeom>
        </p:spPr>
        <p:txBody>
          <a:bodyPr anchorCtr="0" anchor="b" bIns="91425" lIns="91425" rIns="91425" tIns="91425">
            <a:noAutofit/>
          </a:bodyPr>
          <a:lstStyle/>
          <a:p>
            <a:pPr lvl="0">
              <a:spcBef>
                <a:spcPts val="0"/>
              </a:spcBef>
              <a:buNone/>
            </a:pPr>
            <a:r>
              <a:rPr lang="en"/>
              <a:t>Server </a:t>
            </a:r>
            <a:r>
              <a:rPr lang="en">
                <a:solidFill>
                  <a:schemeClr val="lt1"/>
                </a:solidFill>
              </a:rPr>
              <a:t>Security</a:t>
            </a:r>
          </a:p>
        </p:txBody>
      </p:sp>
      <p:sp>
        <p:nvSpPr>
          <p:cNvPr id="499" name="Shape 499"/>
          <p:cNvSpPr txBox="1"/>
          <p:nvPr>
            <p:ph idx="1" type="subTitle"/>
          </p:nvPr>
        </p:nvSpPr>
        <p:spPr>
          <a:xfrm>
            <a:off x="1737625" y="2687652"/>
            <a:ext cx="5668800" cy="496500"/>
          </a:xfrm>
          <a:prstGeom prst="rect">
            <a:avLst/>
          </a:prstGeom>
        </p:spPr>
        <p:txBody>
          <a:bodyPr anchorCtr="0" anchor="t" bIns="91425" lIns="91425" rIns="91425" tIns="91425">
            <a:noAutofit/>
          </a:bodyPr>
          <a:lstStyle/>
          <a:p>
            <a:pPr lvl="0">
              <a:spcBef>
                <a:spcPts val="0"/>
              </a:spcBef>
              <a:buNone/>
            </a:pPr>
            <a:r>
              <a:rPr lang="en"/>
              <a:t>Future Threats</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Shape 504"/>
          <p:cNvSpPr txBox="1"/>
          <p:nvPr>
            <p:ph type="title"/>
          </p:nvPr>
        </p:nvSpPr>
        <p:spPr>
          <a:xfrm>
            <a:off x="2047950" y="0"/>
            <a:ext cx="5048100" cy="1147800"/>
          </a:xfrm>
          <a:prstGeom prst="rect">
            <a:avLst/>
          </a:prstGeom>
        </p:spPr>
        <p:txBody>
          <a:bodyPr anchorCtr="0" anchor="ctr" bIns="91425" lIns="91425" rIns="91425" tIns="91425">
            <a:noAutofit/>
          </a:bodyPr>
          <a:lstStyle/>
          <a:p>
            <a:pPr lvl="0">
              <a:spcBef>
                <a:spcPts val="0"/>
              </a:spcBef>
              <a:buNone/>
            </a:pPr>
            <a:r>
              <a:rPr lang="en"/>
              <a:t>ATTACK POINTS</a:t>
            </a:r>
          </a:p>
          <a:p>
            <a:pPr lvl="0" rtl="0">
              <a:spcBef>
                <a:spcPts val="0"/>
              </a:spcBef>
              <a:buNone/>
            </a:pPr>
            <a:r>
              <a:t/>
            </a:r>
            <a:endParaRPr/>
          </a:p>
        </p:txBody>
      </p:sp>
      <p:sp>
        <p:nvSpPr>
          <p:cNvPr id="505" name="Shape 505"/>
          <p:cNvSpPr txBox="1"/>
          <p:nvPr>
            <p:ph idx="1" type="body"/>
          </p:nvPr>
        </p:nvSpPr>
        <p:spPr>
          <a:xfrm>
            <a:off x="1750800" y="1513000"/>
            <a:ext cx="5642400" cy="3099900"/>
          </a:xfrm>
          <a:prstGeom prst="rect">
            <a:avLst/>
          </a:prstGeom>
        </p:spPr>
        <p:txBody>
          <a:bodyPr anchorCtr="0" anchor="t" bIns="91425" lIns="91425" rIns="91425" tIns="91425">
            <a:noAutofit/>
          </a:bodyPr>
          <a:lstStyle/>
          <a:p>
            <a:pPr indent="-228600" lvl="0" marL="457200" rtl="0">
              <a:lnSpc>
                <a:spcPct val="115000"/>
              </a:lnSpc>
              <a:spcBef>
                <a:spcPts val="0"/>
              </a:spcBef>
            </a:pPr>
            <a:r>
              <a:rPr lang="en"/>
              <a:t>Server Side Components</a:t>
            </a:r>
          </a:p>
          <a:p>
            <a:pPr indent="-228600" lvl="0" marL="457200" rtl="0">
              <a:lnSpc>
                <a:spcPct val="115000"/>
              </a:lnSpc>
              <a:spcBef>
                <a:spcPts val="0"/>
              </a:spcBef>
            </a:pPr>
            <a:r>
              <a:rPr lang="en"/>
              <a:t>Network Traffic</a:t>
            </a:r>
            <a:r>
              <a:rPr lang="en"/>
              <a:t> Protection</a:t>
            </a:r>
          </a:p>
          <a:p>
            <a:pPr indent="-228600" lvl="0" marL="457200" rtl="0">
              <a:lnSpc>
                <a:spcPct val="115000"/>
              </a:lnSpc>
              <a:spcBef>
                <a:spcPts val="0"/>
              </a:spcBef>
            </a:pPr>
            <a:r>
              <a:rPr lang="en"/>
              <a:t>Data Leakage.</a:t>
            </a:r>
          </a:p>
          <a:p>
            <a:pPr indent="-228600" lvl="0" marL="457200" rtl="0">
              <a:lnSpc>
                <a:spcPct val="115000"/>
              </a:lnSpc>
              <a:spcBef>
                <a:spcPts val="0"/>
              </a:spcBef>
            </a:pPr>
            <a:r>
              <a:rPr lang="en"/>
              <a:t>Lack of Encryption.</a:t>
            </a:r>
          </a:p>
          <a:p>
            <a:pPr indent="-228600" lvl="0" marL="457200" rtl="0">
              <a:lnSpc>
                <a:spcPct val="115000"/>
              </a:lnSpc>
              <a:spcBef>
                <a:spcPts val="0"/>
              </a:spcBef>
            </a:pPr>
            <a:r>
              <a:rPr lang="en"/>
              <a:t>Insecure Authentication.</a:t>
            </a:r>
          </a:p>
          <a:p>
            <a:pPr indent="-228600" lvl="0" marL="457200" rtl="0">
              <a:lnSpc>
                <a:spcPct val="115000"/>
              </a:lnSpc>
              <a:spcBef>
                <a:spcPts val="0"/>
              </a:spcBef>
            </a:pPr>
            <a:r>
              <a:rPr lang="en"/>
              <a:t>Malware.</a:t>
            </a:r>
          </a:p>
          <a:p>
            <a:pPr lvl="0" rtl="0">
              <a:spcBef>
                <a:spcPts val="0"/>
              </a:spcBef>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Shape 510"/>
          <p:cNvSpPr txBox="1"/>
          <p:nvPr>
            <p:ph type="title"/>
          </p:nvPr>
        </p:nvSpPr>
        <p:spPr>
          <a:xfrm>
            <a:off x="2047950" y="0"/>
            <a:ext cx="5048100" cy="1147800"/>
          </a:xfrm>
          <a:prstGeom prst="rect">
            <a:avLst/>
          </a:prstGeom>
        </p:spPr>
        <p:txBody>
          <a:bodyPr anchorCtr="0" anchor="ctr" bIns="91425" lIns="91425" rIns="91425" tIns="91425">
            <a:noAutofit/>
          </a:bodyPr>
          <a:lstStyle/>
          <a:p>
            <a:pPr lvl="0">
              <a:spcBef>
                <a:spcPts val="0"/>
              </a:spcBef>
              <a:buNone/>
            </a:pPr>
            <a:r>
              <a:rPr lang="en"/>
              <a:t>SECURITY TECHNIQUES</a:t>
            </a:r>
          </a:p>
        </p:txBody>
      </p:sp>
      <p:sp>
        <p:nvSpPr>
          <p:cNvPr id="511" name="Shape 511"/>
          <p:cNvSpPr txBox="1"/>
          <p:nvPr>
            <p:ph idx="1" type="body"/>
          </p:nvPr>
        </p:nvSpPr>
        <p:spPr>
          <a:xfrm>
            <a:off x="1750800" y="1513000"/>
            <a:ext cx="5642400" cy="3099900"/>
          </a:xfrm>
          <a:prstGeom prst="rect">
            <a:avLst/>
          </a:prstGeom>
        </p:spPr>
        <p:txBody>
          <a:bodyPr anchorCtr="0" anchor="t" bIns="91425" lIns="91425" rIns="91425" tIns="91425">
            <a:noAutofit/>
          </a:bodyPr>
          <a:lstStyle/>
          <a:p>
            <a:pPr indent="-228600" lvl="0" marL="457200" rtl="0">
              <a:spcBef>
                <a:spcPts val="0"/>
              </a:spcBef>
            </a:pPr>
            <a:r>
              <a:rPr lang="en"/>
              <a:t>API encryption </a:t>
            </a:r>
          </a:p>
          <a:p>
            <a:pPr indent="-228600" lvl="0" marL="457200" rtl="0">
              <a:spcBef>
                <a:spcPts val="0"/>
              </a:spcBef>
            </a:pPr>
            <a:r>
              <a:rPr lang="en"/>
              <a:t>Containerization method</a:t>
            </a:r>
          </a:p>
          <a:p>
            <a:pPr indent="-228600" lvl="0" marL="457200" rtl="0">
              <a:spcBef>
                <a:spcPts val="0"/>
              </a:spcBef>
            </a:pPr>
            <a:r>
              <a:rPr lang="en"/>
              <a:t>Penetration testing and vulnerability assessments  </a:t>
            </a:r>
          </a:p>
          <a:p>
            <a:pPr indent="-228600" lvl="0" marL="457200" rtl="0">
              <a:spcBef>
                <a:spcPts val="0"/>
              </a:spcBef>
            </a:pPr>
            <a:r>
              <a:rPr lang="en"/>
              <a:t>Encrypted connection with VPN,SSL,TLS</a:t>
            </a:r>
          </a:p>
          <a:p>
            <a:pPr indent="-228600" lvl="0" marL="457200" rtl="0">
              <a:spcBef>
                <a:spcPts val="0"/>
              </a:spcBef>
            </a:pPr>
            <a:r>
              <a:rPr lang="en"/>
              <a:t>OAuth2 (one time tokens)</a:t>
            </a:r>
          </a:p>
          <a:p>
            <a:pPr indent="-228600" lvl="0" marL="457200" rtl="0">
              <a:spcBef>
                <a:spcPts val="0"/>
              </a:spcBef>
            </a:pPr>
            <a:r>
              <a:rPr lang="en"/>
              <a:t>End-To-End encryption and Key management</a:t>
            </a:r>
          </a:p>
          <a:p>
            <a:pPr lvl="0" rtl="0">
              <a:spcBef>
                <a:spcPts val="0"/>
              </a:spcBef>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Shape 516"/>
          <p:cNvSpPr txBox="1"/>
          <p:nvPr>
            <p:ph type="title"/>
          </p:nvPr>
        </p:nvSpPr>
        <p:spPr>
          <a:xfrm>
            <a:off x="2047950" y="0"/>
            <a:ext cx="5048100" cy="1147800"/>
          </a:xfrm>
          <a:prstGeom prst="rect">
            <a:avLst/>
          </a:prstGeom>
        </p:spPr>
        <p:txBody>
          <a:bodyPr anchorCtr="0" anchor="ctr" bIns="91425" lIns="91425" rIns="91425" tIns="91425">
            <a:noAutofit/>
          </a:bodyPr>
          <a:lstStyle/>
          <a:p>
            <a:pPr lvl="0">
              <a:spcBef>
                <a:spcPts val="0"/>
              </a:spcBef>
              <a:buClr>
                <a:schemeClr val="dk1"/>
              </a:buClr>
              <a:buSzPct val="61111"/>
              <a:buFont typeface="Arial"/>
              <a:buNone/>
            </a:pPr>
            <a:r>
              <a:rPr lang="en">
                <a:solidFill>
                  <a:schemeClr val="lt1"/>
                </a:solidFill>
              </a:rPr>
              <a:t>SECURITY TECHNIQUES</a:t>
            </a:r>
          </a:p>
        </p:txBody>
      </p:sp>
      <p:sp>
        <p:nvSpPr>
          <p:cNvPr id="517" name="Shape 517"/>
          <p:cNvSpPr txBox="1"/>
          <p:nvPr>
            <p:ph idx="1" type="body"/>
          </p:nvPr>
        </p:nvSpPr>
        <p:spPr>
          <a:xfrm>
            <a:off x="1750800" y="1513000"/>
            <a:ext cx="5642400" cy="3099900"/>
          </a:xfrm>
          <a:prstGeom prst="rect">
            <a:avLst/>
          </a:prstGeom>
        </p:spPr>
        <p:txBody>
          <a:bodyPr anchorCtr="0" anchor="t" bIns="91425" lIns="91425" rIns="91425" tIns="91425">
            <a:noAutofit/>
          </a:bodyPr>
          <a:lstStyle/>
          <a:p>
            <a:pPr indent="-228600" lvl="0" marL="457200" rtl="0">
              <a:spcBef>
                <a:spcPts val="0"/>
              </a:spcBef>
            </a:pPr>
            <a:r>
              <a:rPr lang="en">
                <a:solidFill>
                  <a:schemeClr val="lt1"/>
                </a:solidFill>
              </a:rPr>
              <a:t>Block unauthorized devices with firewall, antivirus, and anti-spam software</a:t>
            </a:r>
          </a:p>
          <a:p>
            <a:pPr indent="-228600" lvl="0" marL="457200" rtl="0">
              <a:spcBef>
                <a:spcPts val="0"/>
              </a:spcBef>
            </a:pPr>
            <a:r>
              <a:rPr lang="en"/>
              <a:t>OWASP – Open web application security project</a:t>
            </a:r>
          </a:p>
          <a:p>
            <a:pPr indent="-228600" lvl="0" marL="457200">
              <a:spcBef>
                <a:spcPts val="0"/>
              </a:spcBef>
            </a:pPr>
            <a:r>
              <a:rPr lang="en"/>
              <a:t>Jailbreak Detection Controls</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Shape 522"/>
          <p:cNvSpPr txBox="1"/>
          <p:nvPr>
            <p:ph idx="4294967295" type="ctrTitle"/>
          </p:nvPr>
        </p:nvSpPr>
        <p:spPr>
          <a:xfrm>
            <a:off x="1642300" y="2693625"/>
            <a:ext cx="5859300" cy="599700"/>
          </a:xfrm>
          <a:prstGeom prst="rect">
            <a:avLst/>
          </a:prstGeom>
        </p:spPr>
        <p:txBody>
          <a:bodyPr anchorCtr="0" anchor="ctr" bIns="91425" lIns="91425" rIns="91425" tIns="91425">
            <a:noAutofit/>
          </a:bodyPr>
          <a:lstStyle/>
          <a:p>
            <a:pPr lvl="0" rtl="0">
              <a:spcBef>
                <a:spcPts val="0"/>
              </a:spcBef>
              <a:buNone/>
            </a:pPr>
            <a:r>
              <a:rPr lang="en" sz="6000">
                <a:solidFill>
                  <a:srgbClr val="6D9EEB"/>
                </a:solidFill>
              </a:rPr>
              <a:t>Thanks!</a:t>
            </a:r>
          </a:p>
        </p:txBody>
      </p:sp>
      <p:sp>
        <p:nvSpPr>
          <p:cNvPr id="523" name="Shape 523"/>
          <p:cNvSpPr txBox="1"/>
          <p:nvPr>
            <p:ph idx="4294967295" type="subTitle"/>
          </p:nvPr>
        </p:nvSpPr>
        <p:spPr>
          <a:xfrm>
            <a:off x="1642300" y="3293329"/>
            <a:ext cx="5859300" cy="1497300"/>
          </a:xfrm>
          <a:prstGeom prst="rect">
            <a:avLst/>
          </a:prstGeom>
        </p:spPr>
        <p:txBody>
          <a:bodyPr anchorCtr="0" anchor="t" bIns="91425" lIns="91425" rIns="91425" tIns="91425">
            <a:noAutofit/>
          </a:bodyPr>
          <a:lstStyle/>
          <a:p>
            <a:pPr lvl="0" rtl="0" algn="ctr">
              <a:spcBef>
                <a:spcPts val="0"/>
              </a:spcBef>
              <a:buNone/>
            </a:pPr>
            <a:r>
              <a:rPr b="1" lang="en" sz="1400">
                <a:solidFill>
                  <a:srgbClr val="FF9900"/>
                </a:solidFill>
              </a:rPr>
              <a:t>Any questions?</a:t>
            </a:r>
          </a:p>
          <a:p>
            <a:pPr lvl="0" rtl="0" algn="ctr">
              <a:spcBef>
                <a:spcPts val="0"/>
              </a:spcBef>
              <a:buClr>
                <a:schemeClr val="dk1"/>
              </a:buClr>
              <a:buSzPct val="78571"/>
              <a:buFont typeface="Arial"/>
              <a:buNone/>
            </a:pPr>
            <a:r>
              <a:t/>
            </a:r>
            <a:endParaRPr b="1" sz="1400"/>
          </a:p>
        </p:txBody>
      </p:sp>
      <p:sp>
        <p:nvSpPr>
          <p:cNvPr id="524" name="Shape 524"/>
          <p:cNvSpPr txBox="1"/>
          <p:nvPr/>
        </p:nvSpPr>
        <p:spPr>
          <a:xfrm>
            <a:off x="3851700" y="1161214"/>
            <a:ext cx="1440600" cy="1296000"/>
          </a:xfrm>
          <a:prstGeom prst="rect">
            <a:avLst/>
          </a:prstGeom>
          <a:noFill/>
          <a:ln>
            <a:noFill/>
          </a:ln>
        </p:spPr>
        <p:txBody>
          <a:bodyPr anchorCtr="0" anchor="ctr" bIns="91425" lIns="91425" rIns="91425" tIns="91425">
            <a:noAutofit/>
          </a:bodyPr>
          <a:lstStyle/>
          <a:p>
            <a:pPr lvl="0" rtl="0" algn="ctr">
              <a:spcBef>
                <a:spcPts val="0"/>
              </a:spcBef>
              <a:buClr>
                <a:schemeClr val="dk1"/>
              </a:buClr>
              <a:buSzPct val="25000"/>
              <a:buFont typeface="Arial"/>
              <a:buNone/>
            </a:pPr>
            <a:r>
              <a:rPr lang="en" sz="9600">
                <a:solidFill>
                  <a:srgbClr val="FF9900"/>
                </a:solidFill>
              </a:rPr>
              <a:t>👍</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ph type="title"/>
          </p:nvPr>
        </p:nvSpPr>
        <p:spPr>
          <a:xfrm>
            <a:off x="2047950" y="0"/>
            <a:ext cx="5048100" cy="1147800"/>
          </a:xfrm>
          <a:prstGeom prst="rect">
            <a:avLst/>
          </a:prstGeom>
          <a:noFill/>
          <a:ln>
            <a:noFill/>
          </a:ln>
        </p:spPr>
        <p:txBody>
          <a:bodyPr anchorCtr="0" anchor="ctr" bIns="34275" lIns="68575" rIns="68575" tIns="34275">
            <a:noAutofit/>
          </a:bodyPr>
          <a:lstStyle/>
          <a:p>
            <a:pPr indent="0" lvl="0" marL="0" marR="0" rtl="0">
              <a:lnSpc>
                <a:spcPct val="90000"/>
              </a:lnSpc>
              <a:spcBef>
                <a:spcPts val="0"/>
              </a:spcBef>
              <a:buClr>
                <a:schemeClr val="lt1"/>
              </a:buClr>
              <a:buSzPct val="25000"/>
              <a:buFont typeface="Questrial"/>
              <a:buNone/>
            </a:pPr>
            <a:r>
              <a:rPr lang="en">
                <a:solidFill>
                  <a:schemeClr val="lt1"/>
                </a:solidFill>
              </a:rPr>
              <a:t>THE TEAM</a:t>
            </a:r>
            <a:r>
              <a:rPr b="0" i="0" lang="en" u="none" cap="none" strike="noStrike">
                <a:solidFill>
                  <a:schemeClr val="lt1"/>
                </a:solidFill>
                <a:latin typeface="Questrial"/>
                <a:ea typeface="Questrial"/>
                <a:cs typeface="Questrial"/>
                <a:sym typeface="Questrial"/>
              </a:rPr>
              <a:t>	</a:t>
            </a:r>
          </a:p>
        </p:txBody>
      </p:sp>
      <p:sp>
        <p:nvSpPr>
          <p:cNvPr id="307" name="Shape 307"/>
          <p:cNvSpPr txBox="1"/>
          <p:nvPr>
            <p:ph idx="4294967295" type="body"/>
          </p:nvPr>
        </p:nvSpPr>
        <p:spPr>
          <a:xfrm>
            <a:off x="1863574" y="1687125"/>
            <a:ext cx="6422100" cy="2656200"/>
          </a:xfrm>
          <a:prstGeom prst="rect">
            <a:avLst/>
          </a:prstGeom>
          <a:noFill/>
          <a:ln>
            <a:noFill/>
          </a:ln>
        </p:spPr>
        <p:txBody>
          <a:bodyPr anchorCtr="0" anchor="t" bIns="34275" lIns="68575" rIns="68575" tIns="34275">
            <a:noAutofit/>
          </a:bodyPr>
          <a:lstStyle/>
          <a:p>
            <a:pPr indent="-266700" lvl="0" marL="342900" rtl="0">
              <a:lnSpc>
                <a:spcPct val="120000"/>
              </a:lnSpc>
              <a:spcBef>
                <a:spcPts val="0"/>
              </a:spcBef>
              <a:buClr>
                <a:schemeClr val="lt1"/>
              </a:buClr>
              <a:buSzPct val="100000"/>
            </a:pPr>
            <a:r>
              <a:rPr lang="en" sz="1800">
                <a:solidFill>
                  <a:schemeClr val="lt1"/>
                </a:solidFill>
              </a:rPr>
              <a:t>Sandesh Vakale (Team Lead)</a:t>
            </a:r>
          </a:p>
          <a:p>
            <a:pPr indent="-266700" lvl="0" marL="342900" rtl="0">
              <a:lnSpc>
                <a:spcPct val="120000"/>
              </a:lnSpc>
              <a:spcBef>
                <a:spcPts val="800"/>
              </a:spcBef>
              <a:buClr>
                <a:schemeClr val="lt1"/>
              </a:buClr>
              <a:buSzPct val="100000"/>
            </a:pPr>
            <a:r>
              <a:rPr lang="en" sz="1800">
                <a:solidFill>
                  <a:schemeClr val="lt1"/>
                </a:solidFill>
              </a:rPr>
              <a:t>Tanmoy Das (Team Member)</a:t>
            </a:r>
          </a:p>
          <a:p>
            <a:pPr indent="-266700" lvl="0" marL="342900" rtl="0">
              <a:lnSpc>
                <a:spcPct val="120000"/>
              </a:lnSpc>
              <a:spcBef>
                <a:spcPts val="800"/>
              </a:spcBef>
              <a:buClr>
                <a:schemeClr val="lt1"/>
              </a:buClr>
              <a:buSzPct val="100000"/>
            </a:pPr>
            <a:r>
              <a:rPr lang="en" sz="1800">
                <a:solidFill>
                  <a:schemeClr val="lt1"/>
                </a:solidFill>
              </a:rPr>
              <a:t>Raghavendra Prasad (Team Member)</a:t>
            </a:r>
          </a:p>
          <a:p>
            <a:pPr indent="-266700" lvl="0" marL="342900" rtl="0">
              <a:lnSpc>
                <a:spcPct val="120000"/>
              </a:lnSpc>
              <a:spcBef>
                <a:spcPts val="800"/>
              </a:spcBef>
              <a:buClr>
                <a:schemeClr val="lt1"/>
              </a:buClr>
              <a:buSzPct val="100000"/>
            </a:pPr>
            <a:r>
              <a:rPr lang="en" sz="1800">
                <a:solidFill>
                  <a:schemeClr val="lt1"/>
                </a:solidFill>
              </a:rPr>
              <a:t>Suji Johnpaul (Team Member)</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Shape 312"/>
          <p:cNvSpPr txBox="1"/>
          <p:nvPr>
            <p:ph idx="1" type="subTitle"/>
          </p:nvPr>
        </p:nvSpPr>
        <p:spPr>
          <a:xfrm>
            <a:off x="1737625" y="2687652"/>
            <a:ext cx="5668800" cy="496500"/>
          </a:xfrm>
          <a:prstGeom prst="rect">
            <a:avLst/>
          </a:prstGeom>
        </p:spPr>
        <p:txBody>
          <a:bodyPr anchorCtr="0" anchor="t" bIns="91425" lIns="91425" rIns="91425" tIns="91425">
            <a:noAutofit/>
          </a:bodyPr>
          <a:lstStyle/>
          <a:p>
            <a:pPr lvl="0">
              <a:spcBef>
                <a:spcPts val="0"/>
              </a:spcBef>
              <a:buNone/>
            </a:pPr>
            <a:r>
              <a:rPr lang="en"/>
              <a:t>Let’s begin</a:t>
            </a:r>
          </a:p>
        </p:txBody>
      </p:sp>
      <p:sp>
        <p:nvSpPr>
          <p:cNvPr id="313" name="Shape 313"/>
          <p:cNvSpPr txBox="1"/>
          <p:nvPr>
            <p:ph type="ctrTitle"/>
          </p:nvPr>
        </p:nvSpPr>
        <p:spPr>
          <a:xfrm>
            <a:off x="1737625" y="1659550"/>
            <a:ext cx="5668800" cy="1159800"/>
          </a:xfrm>
          <a:prstGeom prst="rect">
            <a:avLst/>
          </a:prstGeom>
        </p:spPr>
        <p:txBody>
          <a:bodyPr anchorCtr="0" anchor="b" bIns="91425" lIns="91425" rIns="91425" tIns="91425">
            <a:noAutofit/>
          </a:bodyPr>
          <a:lstStyle/>
          <a:p>
            <a:pPr lvl="0">
              <a:spcBef>
                <a:spcPts val="0"/>
              </a:spcBef>
              <a:buNone/>
            </a:pPr>
            <a:r>
              <a:rPr lang="en"/>
              <a:t>Introduction</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Shape 318"/>
          <p:cNvSpPr txBox="1"/>
          <p:nvPr>
            <p:ph type="title"/>
          </p:nvPr>
        </p:nvSpPr>
        <p:spPr>
          <a:xfrm>
            <a:off x="2047950" y="0"/>
            <a:ext cx="5048100" cy="1147800"/>
          </a:xfrm>
          <a:prstGeom prst="rect">
            <a:avLst/>
          </a:prstGeom>
          <a:noFill/>
          <a:ln>
            <a:noFill/>
          </a:ln>
        </p:spPr>
        <p:txBody>
          <a:bodyPr anchorCtr="0" anchor="ctr" bIns="34275" lIns="68575" rIns="68575" tIns="34275">
            <a:noAutofit/>
          </a:bodyPr>
          <a:lstStyle/>
          <a:p>
            <a:pPr indent="0" lvl="0" marL="0" marR="0" rtl="0">
              <a:lnSpc>
                <a:spcPct val="90000"/>
              </a:lnSpc>
              <a:spcBef>
                <a:spcPts val="0"/>
              </a:spcBef>
              <a:buClr>
                <a:schemeClr val="lt1"/>
              </a:buClr>
              <a:buSzPct val="25000"/>
              <a:buFont typeface="Questrial"/>
              <a:buNone/>
            </a:pPr>
            <a:r>
              <a:rPr i="0" lang="en" u="none" cap="none" strike="noStrike">
                <a:solidFill>
                  <a:schemeClr val="lt1"/>
                </a:solidFill>
              </a:rPr>
              <a:t>I</a:t>
            </a:r>
            <a:r>
              <a:rPr i="0" lang="en" u="none" cap="none" strike="noStrike">
                <a:solidFill>
                  <a:schemeClr val="lt1"/>
                </a:solidFill>
              </a:rPr>
              <a:t>NTRODUCTION</a:t>
            </a:r>
            <a:r>
              <a:rPr i="0" lang="en" u="none" cap="none" strike="noStrike">
                <a:solidFill>
                  <a:schemeClr val="lt1"/>
                </a:solidFill>
              </a:rPr>
              <a:t> </a:t>
            </a:r>
          </a:p>
        </p:txBody>
      </p:sp>
      <p:sp>
        <p:nvSpPr>
          <p:cNvPr id="319" name="Shape 319"/>
          <p:cNvSpPr txBox="1"/>
          <p:nvPr>
            <p:ph idx="4294967295" type="body"/>
          </p:nvPr>
        </p:nvSpPr>
        <p:spPr>
          <a:xfrm>
            <a:off x="856059" y="1687115"/>
            <a:ext cx="7429499" cy="2656285"/>
          </a:xfrm>
          <a:prstGeom prst="rect">
            <a:avLst/>
          </a:prstGeom>
          <a:noFill/>
          <a:ln>
            <a:noFill/>
          </a:ln>
        </p:spPr>
        <p:txBody>
          <a:bodyPr anchorCtr="0" anchor="t" bIns="34275" lIns="68575" rIns="68575" tIns="34275">
            <a:noAutofit/>
          </a:bodyPr>
          <a:lstStyle/>
          <a:p>
            <a:pPr indent="0" lvl="0" marL="0" marR="0" rtl="0" algn="l">
              <a:lnSpc>
                <a:spcPct val="120000"/>
              </a:lnSpc>
              <a:spcBef>
                <a:spcPts val="0"/>
              </a:spcBef>
              <a:buClr>
                <a:schemeClr val="lt1"/>
              </a:buClr>
              <a:buSzPct val="25000"/>
              <a:buFont typeface="Arial"/>
              <a:buNone/>
            </a:pPr>
            <a:r>
              <a:rPr i="0" lang="en" sz="1800" u="none" cap="none" strike="noStrike">
                <a:solidFill>
                  <a:schemeClr val="lt1"/>
                </a:solidFill>
              </a:rPr>
              <a:t>“Kodobok” is a simple android application for the company Sleep</a:t>
            </a:r>
            <a:r>
              <a:rPr lang="en" sz="1800">
                <a:solidFill>
                  <a:schemeClr val="lt1"/>
                </a:solidFill>
              </a:rPr>
              <a:t>e</a:t>
            </a:r>
            <a:r>
              <a:rPr i="0" lang="en" sz="1800" u="none" cap="none" strike="noStrike">
                <a:solidFill>
                  <a:schemeClr val="lt1"/>
                </a:solidFill>
              </a:rPr>
              <a:t>Woo which was founded by Mr. Michel Collet. The main objective of the organization is to develop an intelligent hearing device that will benefit the users in a different way in their daily live. As Epita students it was our responsibility to develop an android application named ”KODOBOK” which will be installed in the user</a:t>
            </a:r>
            <a:r>
              <a:rPr lang="en" sz="1800">
                <a:solidFill>
                  <a:schemeClr val="lt1"/>
                </a:solidFill>
              </a:rPr>
              <a:t>’</a:t>
            </a:r>
            <a:r>
              <a:rPr i="0" lang="en" sz="1800" u="none" cap="none" strike="noStrike">
                <a:solidFill>
                  <a:schemeClr val="lt1"/>
                </a:solidFill>
              </a:rPr>
              <a:t>s phone. This application Kodobok will be connected with the sound hearing device which will be benefited in the future by  many users.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2047950" y="0"/>
            <a:ext cx="5048100" cy="1147800"/>
          </a:xfrm>
          <a:prstGeom prst="rect">
            <a:avLst/>
          </a:prstGeom>
          <a:noFill/>
          <a:ln>
            <a:noFill/>
          </a:ln>
        </p:spPr>
        <p:txBody>
          <a:bodyPr anchorCtr="0" anchor="ctr" bIns="34275" lIns="68575" rIns="68575" tIns="34275">
            <a:noAutofit/>
          </a:bodyPr>
          <a:lstStyle/>
          <a:p>
            <a:pPr indent="0" lvl="0" marL="0" marR="0" rtl="0">
              <a:lnSpc>
                <a:spcPct val="90000"/>
              </a:lnSpc>
              <a:spcBef>
                <a:spcPts val="0"/>
              </a:spcBef>
              <a:buClr>
                <a:schemeClr val="lt1"/>
              </a:buClr>
              <a:buSzPct val="25000"/>
              <a:buFont typeface="Questrial"/>
              <a:buNone/>
            </a:pPr>
            <a:r>
              <a:rPr i="0" lang="en" u="none" cap="none" strike="noStrike">
                <a:solidFill>
                  <a:schemeClr val="lt1"/>
                </a:solidFill>
              </a:rPr>
              <a:t>FEATURES OF “KODOBOK”</a:t>
            </a:r>
          </a:p>
        </p:txBody>
      </p:sp>
      <p:sp>
        <p:nvSpPr>
          <p:cNvPr id="325" name="Shape 325"/>
          <p:cNvSpPr txBox="1"/>
          <p:nvPr>
            <p:ph idx="4294967295" type="body"/>
          </p:nvPr>
        </p:nvSpPr>
        <p:spPr>
          <a:xfrm>
            <a:off x="1846649" y="1627525"/>
            <a:ext cx="6438899" cy="2715900"/>
          </a:xfrm>
          <a:prstGeom prst="rect">
            <a:avLst/>
          </a:prstGeom>
          <a:noFill/>
          <a:ln>
            <a:noFill/>
          </a:ln>
        </p:spPr>
        <p:txBody>
          <a:bodyPr anchorCtr="0" anchor="t" bIns="34275" lIns="68575" rIns="68575" tIns="34275">
            <a:noAutofit/>
          </a:bodyPr>
          <a:lstStyle/>
          <a:p>
            <a:pPr indent="-266700" lvl="0" marL="342900" rtl="0">
              <a:lnSpc>
                <a:spcPct val="115000"/>
              </a:lnSpc>
              <a:spcBef>
                <a:spcPts val="0"/>
              </a:spcBef>
              <a:buClr>
                <a:schemeClr val="lt1"/>
              </a:buClr>
              <a:buSzPct val="100000"/>
            </a:pPr>
            <a:r>
              <a:rPr lang="en" sz="1800">
                <a:solidFill>
                  <a:schemeClr val="lt1"/>
                </a:solidFill>
              </a:rPr>
              <a:t>Google Sign In</a:t>
            </a:r>
          </a:p>
          <a:p>
            <a:pPr indent="-266700" lvl="0" marL="342900" rtl="0">
              <a:lnSpc>
                <a:spcPct val="115000"/>
              </a:lnSpc>
              <a:spcBef>
                <a:spcPts val="800"/>
              </a:spcBef>
              <a:buClr>
                <a:schemeClr val="lt1"/>
              </a:buClr>
              <a:buSzPct val="100000"/>
            </a:pPr>
            <a:r>
              <a:rPr lang="en" sz="1800">
                <a:solidFill>
                  <a:schemeClr val="lt1"/>
                </a:solidFill>
              </a:rPr>
              <a:t>Maps to find friends nearby</a:t>
            </a:r>
          </a:p>
          <a:p>
            <a:pPr indent="-266700" lvl="0" marL="342900" rtl="0">
              <a:lnSpc>
                <a:spcPct val="115000"/>
              </a:lnSpc>
              <a:spcBef>
                <a:spcPts val="800"/>
              </a:spcBef>
              <a:buClr>
                <a:schemeClr val="lt1"/>
              </a:buClr>
              <a:buSzPct val="100000"/>
            </a:pPr>
            <a:r>
              <a:rPr lang="en" sz="1800">
                <a:solidFill>
                  <a:schemeClr val="lt1"/>
                </a:solidFill>
              </a:rPr>
              <a:t>A voice response system </a:t>
            </a:r>
          </a:p>
          <a:p>
            <a:pPr indent="-266700" lvl="0" marL="342900" rtl="0">
              <a:lnSpc>
                <a:spcPct val="115000"/>
              </a:lnSpc>
              <a:spcBef>
                <a:spcPts val="800"/>
              </a:spcBef>
              <a:buClr>
                <a:schemeClr val="lt1"/>
              </a:buClr>
              <a:buSzPct val="100000"/>
            </a:pPr>
            <a:r>
              <a:rPr lang="en" sz="1800">
                <a:solidFill>
                  <a:schemeClr val="lt1"/>
                </a:solidFill>
              </a:rPr>
              <a:t>Chat Application </a:t>
            </a:r>
          </a:p>
          <a:p>
            <a:pPr indent="-266700" lvl="0" marL="342900" rtl="0">
              <a:lnSpc>
                <a:spcPct val="115000"/>
              </a:lnSpc>
              <a:spcBef>
                <a:spcPts val="800"/>
              </a:spcBef>
              <a:buClr>
                <a:schemeClr val="lt1"/>
              </a:buClr>
              <a:buSzPct val="100000"/>
            </a:pPr>
            <a:r>
              <a:rPr lang="en" sz="1800">
                <a:solidFill>
                  <a:schemeClr val="lt1"/>
                </a:solidFill>
              </a:rPr>
              <a:t>Music Features to listen music online and offline</a:t>
            </a:r>
          </a:p>
          <a:p>
            <a:pPr indent="-266700" lvl="0" marL="342900" rtl="0">
              <a:lnSpc>
                <a:spcPct val="115000"/>
              </a:lnSpc>
              <a:spcBef>
                <a:spcPts val="800"/>
              </a:spcBef>
              <a:buClr>
                <a:schemeClr val="lt1"/>
              </a:buClr>
              <a:buSzPct val="100000"/>
            </a:pPr>
            <a:r>
              <a:rPr lang="en" sz="1800">
                <a:solidFill>
                  <a:schemeClr val="lt1"/>
                </a:solidFill>
              </a:rPr>
              <a:t>Setttings</a:t>
            </a:r>
          </a:p>
          <a:p>
            <a:pPr lvl="0" rtl="0">
              <a:lnSpc>
                <a:spcPct val="120000"/>
              </a:lnSpc>
              <a:spcBef>
                <a:spcPts val="800"/>
              </a:spcBef>
              <a:buNone/>
            </a:pPr>
            <a:r>
              <a:t/>
            </a:r>
            <a:endParaRPr sz="1800">
              <a:solidFill>
                <a:schemeClr val="lt1"/>
              </a:solidFill>
            </a:endParaRPr>
          </a:p>
          <a:p>
            <a:pPr lvl="0" rtl="0">
              <a:spcBef>
                <a:spcPts val="0"/>
              </a:spcBef>
              <a:buClr>
                <a:schemeClr val="dk1"/>
              </a:buClr>
              <a:buSzPct val="55000"/>
              <a:buFont typeface="Arial"/>
              <a:buNone/>
            </a:pPr>
            <a:r>
              <a:t/>
            </a:r>
            <a:endParaRPr>
              <a:solidFill>
                <a:schemeClr val="lt1"/>
              </a:solidFill>
            </a:endParaRPr>
          </a:p>
          <a:p>
            <a:pPr lvl="0" marR="0" rtl="0" algn="l">
              <a:lnSpc>
                <a:spcPct val="120000"/>
              </a:lnSpc>
              <a:spcBef>
                <a:spcPts val="800"/>
              </a:spcBef>
              <a:buNone/>
            </a:pPr>
            <a:r>
              <a:t/>
            </a:r>
            <a:endParaRPr sz="18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Shape 330"/>
          <p:cNvSpPr txBox="1"/>
          <p:nvPr>
            <p:ph idx="4294967295" type="title"/>
          </p:nvPr>
        </p:nvSpPr>
        <p:spPr>
          <a:xfrm>
            <a:off x="856059" y="463888"/>
            <a:ext cx="7429498" cy="1108927"/>
          </a:xfrm>
          <a:prstGeom prst="rect">
            <a:avLst/>
          </a:prstGeom>
          <a:noFill/>
          <a:ln>
            <a:noFill/>
          </a:ln>
        </p:spPr>
        <p:txBody>
          <a:bodyPr anchorCtr="0" anchor="ctr" bIns="34275" lIns="68575" rIns="68575" tIns="34275">
            <a:noAutofit/>
          </a:bodyPr>
          <a:lstStyle/>
          <a:p>
            <a:pPr indent="0" lvl="0" marL="0" marR="0" rtl="0">
              <a:lnSpc>
                <a:spcPct val="90000"/>
              </a:lnSpc>
              <a:spcBef>
                <a:spcPts val="0"/>
              </a:spcBef>
              <a:buClr>
                <a:schemeClr val="lt1"/>
              </a:buClr>
              <a:buSzPct val="25000"/>
              <a:buFont typeface="Questrial"/>
              <a:buNone/>
            </a:pPr>
            <a:r>
              <a:rPr i="0" lang="en" u="none" cap="none" strike="noStrike">
                <a:solidFill>
                  <a:schemeClr val="lt1"/>
                </a:solidFill>
              </a:rPr>
              <a:t>CHALLENGES FACED</a:t>
            </a:r>
          </a:p>
        </p:txBody>
      </p:sp>
      <p:sp>
        <p:nvSpPr>
          <p:cNvPr id="331" name="Shape 331"/>
          <p:cNvSpPr txBox="1"/>
          <p:nvPr>
            <p:ph idx="4294967295" type="body"/>
          </p:nvPr>
        </p:nvSpPr>
        <p:spPr>
          <a:xfrm>
            <a:off x="856050" y="1687124"/>
            <a:ext cx="7429500" cy="2612399"/>
          </a:xfrm>
          <a:prstGeom prst="rect">
            <a:avLst/>
          </a:prstGeom>
          <a:noFill/>
          <a:ln>
            <a:noFill/>
          </a:ln>
        </p:spPr>
        <p:txBody>
          <a:bodyPr anchorCtr="0" anchor="t" bIns="34275" lIns="68575" rIns="68575" tIns="34275">
            <a:noAutofit/>
          </a:bodyPr>
          <a:lstStyle/>
          <a:p>
            <a:pPr lvl="0" marR="0" rtl="0" algn="l">
              <a:lnSpc>
                <a:spcPct val="120000"/>
              </a:lnSpc>
              <a:spcBef>
                <a:spcPts val="0"/>
              </a:spcBef>
              <a:buNone/>
            </a:pPr>
            <a:r>
              <a:rPr i="0" lang="en" sz="1800" u="none" cap="none" strike="noStrike">
                <a:solidFill>
                  <a:schemeClr val="lt1"/>
                </a:solidFill>
              </a:rPr>
              <a:t>The main challenge or risk which we faced in the project was from the hardware part which is still in the R&amp;D phase. As a result we have to built a very </a:t>
            </a:r>
            <a:r>
              <a:rPr lang="en" sz="1800">
                <a:solidFill>
                  <a:schemeClr val="lt1"/>
                </a:solidFill>
              </a:rPr>
              <a:t>lightweight</a:t>
            </a:r>
            <a:r>
              <a:rPr i="0" lang="en" sz="1800" u="none" cap="none" strike="noStrike">
                <a:solidFill>
                  <a:schemeClr val="lt1"/>
                </a:solidFill>
              </a:rPr>
              <a:t> application with a </a:t>
            </a:r>
            <a:r>
              <a:rPr lang="en" sz="1800">
                <a:solidFill>
                  <a:schemeClr val="lt1"/>
                </a:solidFill>
              </a:rPr>
              <a:t>support features</a:t>
            </a:r>
            <a:r>
              <a:rPr i="0" lang="en" sz="1800" u="none" cap="none" strike="noStrike">
                <a:solidFill>
                  <a:schemeClr val="lt1"/>
                </a:solidFill>
              </a:rPr>
              <a:t>.</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pic>
        <p:nvPicPr>
          <p:cNvPr id="336" name="Shape 336"/>
          <p:cNvPicPr preferRelativeResize="0"/>
          <p:nvPr/>
        </p:nvPicPr>
        <p:blipFill>
          <a:blip r:embed="rId3">
            <a:alphaModFix/>
          </a:blip>
          <a:stretch>
            <a:fillRect/>
          </a:stretch>
        </p:blipFill>
        <p:spPr>
          <a:xfrm>
            <a:off x="1504825" y="2058375"/>
            <a:ext cx="6134349" cy="1916550"/>
          </a:xfrm>
          <a:prstGeom prst="rect">
            <a:avLst/>
          </a:prstGeom>
          <a:noFill/>
          <a:ln>
            <a:noFill/>
          </a:ln>
        </p:spPr>
      </p:pic>
      <p:sp>
        <p:nvSpPr>
          <p:cNvPr id="337" name="Shape 337"/>
          <p:cNvSpPr txBox="1"/>
          <p:nvPr>
            <p:ph idx="4294967295" type="title"/>
          </p:nvPr>
        </p:nvSpPr>
        <p:spPr>
          <a:xfrm>
            <a:off x="856059" y="463888"/>
            <a:ext cx="7429500" cy="1108800"/>
          </a:xfrm>
          <a:prstGeom prst="rect">
            <a:avLst/>
          </a:prstGeom>
          <a:noFill/>
          <a:ln>
            <a:noFill/>
          </a:ln>
        </p:spPr>
        <p:txBody>
          <a:bodyPr anchorCtr="0" anchor="ctr" bIns="34275" lIns="68575" rIns="68575" tIns="34275">
            <a:noAutofit/>
          </a:bodyPr>
          <a:lstStyle/>
          <a:p>
            <a:pPr indent="0" lvl="0" marL="0" marR="0" rtl="0">
              <a:lnSpc>
                <a:spcPct val="90000"/>
              </a:lnSpc>
              <a:spcBef>
                <a:spcPts val="0"/>
              </a:spcBef>
              <a:buClr>
                <a:schemeClr val="lt1"/>
              </a:buClr>
              <a:buSzPct val="25000"/>
              <a:buFont typeface="Questrial"/>
              <a:buNone/>
            </a:pPr>
            <a:r>
              <a:rPr i="0" lang="en" u="none" cap="none" strike="noStrike">
                <a:solidFill>
                  <a:schemeClr val="lt1"/>
                </a:solidFill>
              </a:rPr>
              <a:t>CHALLENGES FACED</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ecat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